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7" r:id="rId2"/>
    <p:sldId id="381" r:id="rId3"/>
    <p:sldId id="315" r:id="rId4"/>
    <p:sldId id="379" r:id="rId5"/>
    <p:sldId id="351" r:id="rId6"/>
    <p:sldId id="352" r:id="rId7"/>
    <p:sldId id="363" r:id="rId8"/>
    <p:sldId id="360" r:id="rId9"/>
    <p:sldId id="361" r:id="rId10"/>
    <p:sldId id="365" r:id="rId11"/>
    <p:sldId id="367" r:id="rId12"/>
    <p:sldId id="369" r:id="rId13"/>
    <p:sldId id="362" r:id="rId14"/>
    <p:sldId id="357" r:id="rId15"/>
    <p:sldId id="329" r:id="rId16"/>
    <p:sldId id="331" r:id="rId17"/>
    <p:sldId id="332" r:id="rId18"/>
    <p:sldId id="370" r:id="rId19"/>
    <p:sldId id="334" r:id="rId20"/>
    <p:sldId id="335" r:id="rId21"/>
    <p:sldId id="336" r:id="rId22"/>
    <p:sldId id="374" r:id="rId23"/>
    <p:sldId id="376" r:id="rId24"/>
    <p:sldId id="377" r:id="rId25"/>
    <p:sldId id="288" r:id="rId26"/>
  </p:sldIdLst>
  <p:sldSz cx="9144000" cy="6858000" type="screen4x3"/>
  <p:notesSz cx="9926638" cy="679767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>
        <p:scale>
          <a:sx n="70" d="100"/>
          <a:sy n="70" d="100"/>
        </p:scale>
        <p:origin x="-10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40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705BB9-6383-47ED-A6E8-31FA6D53489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3E9C452-A9E1-4ED4-810F-10DF793AC412}">
      <dgm:prSet phldrT="[Tekst]"/>
      <dgm:spPr/>
      <dgm:t>
        <a:bodyPr/>
        <a:lstStyle/>
        <a:p>
          <a:r>
            <a:rPr lang="pl-PL" dirty="0" smtClean="0">
              <a:solidFill>
                <a:srgbClr val="002060"/>
              </a:solidFill>
            </a:rPr>
            <a:t>Pracownik naukowy</a:t>
          </a:r>
          <a:endParaRPr lang="pl-PL" dirty="0">
            <a:solidFill>
              <a:srgbClr val="002060"/>
            </a:solidFill>
          </a:endParaRPr>
        </a:p>
      </dgm:t>
    </dgm:pt>
    <dgm:pt modelId="{668136EA-897C-4FF4-BD62-D41BDF87F2F6}" type="parTrans" cxnId="{1721EFD3-86D3-43E1-BAD9-4859386C8036}">
      <dgm:prSet/>
      <dgm:spPr/>
      <dgm:t>
        <a:bodyPr/>
        <a:lstStyle/>
        <a:p>
          <a:endParaRPr lang="pl-PL"/>
        </a:p>
      </dgm:t>
    </dgm:pt>
    <dgm:pt modelId="{7FECA183-23AD-48DD-9714-9E6219D02CD7}" type="sibTrans" cxnId="{1721EFD3-86D3-43E1-BAD9-4859386C8036}">
      <dgm:prSet/>
      <dgm:spPr/>
      <dgm:t>
        <a:bodyPr/>
        <a:lstStyle/>
        <a:p>
          <a:endParaRPr lang="pl-PL"/>
        </a:p>
      </dgm:t>
    </dgm:pt>
    <dgm:pt modelId="{7075A74B-6597-4270-9B6D-AA30C41CAE6C}">
      <dgm:prSet phldrT="[Tekst]"/>
      <dgm:spPr/>
      <dgm:t>
        <a:bodyPr/>
        <a:lstStyle/>
        <a:p>
          <a:r>
            <a:rPr lang="pl-PL" dirty="0" smtClean="0">
              <a:solidFill>
                <a:srgbClr val="002060"/>
              </a:solidFill>
            </a:rPr>
            <a:t>Redaktor wydziałowy</a:t>
          </a:r>
          <a:endParaRPr lang="pl-PL" dirty="0">
            <a:solidFill>
              <a:srgbClr val="002060"/>
            </a:solidFill>
          </a:endParaRPr>
        </a:p>
      </dgm:t>
    </dgm:pt>
    <dgm:pt modelId="{2F19BB67-AB2B-4131-B246-52BC085EFF21}" type="parTrans" cxnId="{9A91453F-5E79-4161-B734-F8B82417D5F0}">
      <dgm:prSet/>
      <dgm:spPr/>
      <dgm:t>
        <a:bodyPr/>
        <a:lstStyle/>
        <a:p>
          <a:endParaRPr lang="pl-PL"/>
        </a:p>
      </dgm:t>
    </dgm:pt>
    <dgm:pt modelId="{2B331FD9-E4F7-4F66-8AEF-45D2130404CE}" type="sibTrans" cxnId="{9A91453F-5E79-4161-B734-F8B82417D5F0}">
      <dgm:prSet/>
      <dgm:spPr/>
      <dgm:t>
        <a:bodyPr/>
        <a:lstStyle/>
        <a:p>
          <a:endParaRPr lang="pl-PL"/>
        </a:p>
      </dgm:t>
    </dgm:pt>
    <dgm:pt modelId="{AA8FC62A-75A6-4F32-99EC-E4063AC0349B}">
      <dgm:prSet phldrT="[Tekst]"/>
      <dgm:spPr/>
      <dgm:t>
        <a:bodyPr/>
        <a:lstStyle/>
        <a:p>
          <a:r>
            <a:rPr lang="pl-PL" dirty="0" smtClean="0">
              <a:solidFill>
                <a:srgbClr val="002060"/>
              </a:solidFill>
            </a:rPr>
            <a:t>Zespół ds. zarządzania Bazą Wiedzy</a:t>
          </a:r>
          <a:endParaRPr lang="pl-PL" dirty="0">
            <a:solidFill>
              <a:srgbClr val="002060"/>
            </a:solidFill>
          </a:endParaRPr>
        </a:p>
      </dgm:t>
    </dgm:pt>
    <dgm:pt modelId="{CA134AC5-6464-4762-8475-6A731E3D75E6}" type="parTrans" cxnId="{A5A2F210-514D-469D-92E2-7E4912D82508}">
      <dgm:prSet/>
      <dgm:spPr/>
      <dgm:t>
        <a:bodyPr/>
        <a:lstStyle/>
        <a:p>
          <a:endParaRPr lang="pl-PL"/>
        </a:p>
      </dgm:t>
    </dgm:pt>
    <dgm:pt modelId="{94450B1F-0F8B-4F87-9787-51F3B2009A2C}" type="sibTrans" cxnId="{A5A2F210-514D-469D-92E2-7E4912D82508}">
      <dgm:prSet/>
      <dgm:spPr/>
      <dgm:t>
        <a:bodyPr/>
        <a:lstStyle/>
        <a:p>
          <a:endParaRPr lang="pl-PL"/>
        </a:p>
      </dgm:t>
    </dgm:pt>
    <dgm:pt modelId="{8B7A51BF-585E-4DDB-A6A5-FF5606A7873A}" type="pres">
      <dgm:prSet presAssocID="{BC705BB9-6383-47ED-A6E8-31FA6D534896}" presName="CompostProcess" presStyleCnt="0">
        <dgm:presLayoutVars>
          <dgm:dir/>
          <dgm:resizeHandles val="exact"/>
        </dgm:presLayoutVars>
      </dgm:prSet>
      <dgm:spPr/>
    </dgm:pt>
    <dgm:pt modelId="{C873C159-31BD-4B36-A9FF-DBF1BF975A8E}" type="pres">
      <dgm:prSet presAssocID="{BC705BB9-6383-47ED-A6E8-31FA6D534896}" presName="arrow" presStyleLbl="bgShp" presStyleIdx="0" presStyleCnt="1"/>
      <dgm:spPr/>
    </dgm:pt>
    <dgm:pt modelId="{CD78CE84-4A2F-4674-9573-AD6C161A320C}" type="pres">
      <dgm:prSet presAssocID="{BC705BB9-6383-47ED-A6E8-31FA6D534896}" presName="linearProcess" presStyleCnt="0"/>
      <dgm:spPr/>
    </dgm:pt>
    <dgm:pt modelId="{81BB7EFE-05C3-4762-B0D0-BB578625D640}" type="pres">
      <dgm:prSet presAssocID="{13E9C452-A9E1-4ED4-810F-10DF793AC41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C9619E-FFBF-46A1-9E7C-3E6609C1446D}" type="pres">
      <dgm:prSet presAssocID="{7FECA183-23AD-48DD-9714-9E6219D02CD7}" presName="sibTrans" presStyleCnt="0"/>
      <dgm:spPr/>
    </dgm:pt>
    <dgm:pt modelId="{6D9DD887-924E-41DB-BA0A-1D9F85150481}" type="pres">
      <dgm:prSet presAssocID="{7075A74B-6597-4270-9B6D-AA30C41CAE6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6C3DA1-478F-4E73-A8D0-8E17D0AD81C2}" type="pres">
      <dgm:prSet presAssocID="{2B331FD9-E4F7-4F66-8AEF-45D2130404CE}" presName="sibTrans" presStyleCnt="0"/>
      <dgm:spPr/>
    </dgm:pt>
    <dgm:pt modelId="{D5370FB4-3701-46F9-90ED-725EE6C23E27}" type="pres">
      <dgm:prSet presAssocID="{AA8FC62A-75A6-4F32-99EC-E4063AC0349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721EFD3-86D3-43E1-BAD9-4859386C8036}" srcId="{BC705BB9-6383-47ED-A6E8-31FA6D534896}" destId="{13E9C452-A9E1-4ED4-810F-10DF793AC412}" srcOrd="0" destOrd="0" parTransId="{668136EA-897C-4FF4-BD62-D41BDF87F2F6}" sibTransId="{7FECA183-23AD-48DD-9714-9E6219D02CD7}"/>
    <dgm:cxn modelId="{9A91453F-5E79-4161-B734-F8B82417D5F0}" srcId="{BC705BB9-6383-47ED-A6E8-31FA6D534896}" destId="{7075A74B-6597-4270-9B6D-AA30C41CAE6C}" srcOrd="1" destOrd="0" parTransId="{2F19BB67-AB2B-4131-B246-52BC085EFF21}" sibTransId="{2B331FD9-E4F7-4F66-8AEF-45D2130404CE}"/>
    <dgm:cxn modelId="{06899D49-9111-4EFE-B2E6-F307CED7DDB8}" type="presOf" srcId="{AA8FC62A-75A6-4F32-99EC-E4063AC0349B}" destId="{D5370FB4-3701-46F9-90ED-725EE6C23E27}" srcOrd="0" destOrd="0" presId="urn:microsoft.com/office/officeart/2005/8/layout/hProcess9"/>
    <dgm:cxn modelId="{A5A2F210-514D-469D-92E2-7E4912D82508}" srcId="{BC705BB9-6383-47ED-A6E8-31FA6D534896}" destId="{AA8FC62A-75A6-4F32-99EC-E4063AC0349B}" srcOrd="2" destOrd="0" parTransId="{CA134AC5-6464-4762-8475-6A731E3D75E6}" sibTransId="{94450B1F-0F8B-4F87-9787-51F3B2009A2C}"/>
    <dgm:cxn modelId="{E8A7E789-F305-488A-A847-68EC725968ED}" type="presOf" srcId="{BC705BB9-6383-47ED-A6E8-31FA6D534896}" destId="{8B7A51BF-585E-4DDB-A6A5-FF5606A7873A}" srcOrd="0" destOrd="0" presId="urn:microsoft.com/office/officeart/2005/8/layout/hProcess9"/>
    <dgm:cxn modelId="{B36EEB74-5715-4ED1-8917-D78D5058FC86}" type="presOf" srcId="{13E9C452-A9E1-4ED4-810F-10DF793AC412}" destId="{81BB7EFE-05C3-4762-B0D0-BB578625D640}" srcOrd="0" destOrd="0" presId="urn:microsoft.com/office/officeart/2005/8/layout/hProcess9"/>
    <dgm:cxn modelId="{35DA6420-6343-4654-9A5E-F2D796FED555}" type="presOf" srcId="{7075A74B-6597-4270-9B6D-AA30C41CAE6C}" destId="{6D9DD887-924E-41DB-BA0A-1D9F85150481}" srcOrd="0" destOrd="0" presId="urn:microsoft.com/office/officeart/2005/8/layout/hProcess9"/>
    <dgm:cxn modelId="{7682D30B-1E89-463C-B32E-E68D59644360}" type="presParOf" srcId="{8B7A51BF-585E-4DDB-A6A5-FF5606A7873A}" destId="{C873C159-31BD-4B36-A9FF-DBF1BF975A8E}" srcOrd="0" destOrd="0" presId="urn:microsoft.com/office/officeart/2005/8/layout/hProcess9"/>
    <dgm:cxn modelId="{FFA8DD91-72E4-47F0-A418-97CD9F2C1A71}" type="presParOf" srcId="{8B7A51BF-585E-4DDB-A6A5-FF5606A7873A}" destId="{CD78CE84-4A2F-4674-9573-AD6C161A320C}" srcOrd="1" destOrd="0" presId="urn:microsoft.com/office/officeart/2005/8/layout/hProcess9"/>
    <dgm:cxn modelId="{ADA1637A-7A29-40B0-9633-23D6EDBB73F1}" type="presParOf" srcId="{CD78CE84-4A2F-4674-9573-AD6C161A320C}" destId="{81BB7EFE-05C3-4762-B0D0-BB578625D640}" srcOrd="0" destOrd="0" presId="urn:microsoft.com/office/officeart/2005/8/layout/hProcess9"/>
    <dgm:cxn modelId="{24CABE74-411E-42E1-B67D-291C4C30293D}" type="presParOf" srcId="{CD78CE84-4A2F-4674-9573-AD6C161A320C}" destId="{ABC9619E-FFBF-46A1-9E7C-3E6609C1446D}" srcOrd="1" destOrd="0" presId="urn:microsoft.com/office/officeart/2005/8/layout/hProcess9"/>
    <dgm:cxn modelId="{1D1F54E3-160A-47BD-BDAC-692F9704E48E}" type="presParOf" srcId="{CD78CE84-4A2F-4674-9573-AD6C161A320C}" destId="{6D9DD887-924E-41DB-BA0A-1D9F85150481}" srcOrd="2" destOrd="0" presId="urn:microsoft.com/office/officeart/2005/8/layout/hProcess9"/>
    <dgm:cxn modelId="{14883CEC-7515-474C-879B-9C0CD2743143}" type="presParOf" srcId="{CD78CE84-4A2F-4674-9573-AD6C161A320C}" destId="{936C3DA1-478F-4E73-A8D0-8E17D0AD81C2}" srcOrd="3" destOrd="0" presId="urn:microsoft.com/office/officeart/2005/8/layout/hProcess9"/>
    <dgm:cxn modelId="{70C157EB-ED4E-4A64-853B-2616BF898266}" type="presParOf" srcId="{CD78CE84-4A2F-4674-9573-AD6C161A320C}" destId="{D5370FB4-3701-46F9-90ED-725EE6C23E2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BE8F6-FAF9-46D6-8708-666658762F3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99E72C7-50D6-4892-9A24-ED054970D069}">
      <dgm:prSet phldrT="[Tekst]" custT="1"/>
      <dgm:spPr/>
      <dgm:t>
        <a:bodyPr/>
        <a:lstStyle/>
        <a:p>
          <a:r>
            <a:rPr lang="pl-PL" altLang="pl-PL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Zespół ds. zarządzania Bazą Wiedzy </a:t>
          </a:r>
          <a:endParaRPr lang="pl-PL" sz="2000" dirty="0"/>
        </a:p>
      </dgm:t>
    </dgm:pt>
    <dgm:pt modelId="{346B314F-F6DC-4D14-8865-54C1D48C1173}" type="parTrans" cxnId="{7E3C590D-E5A6-45AB-A08C-7CF4029BAB5D}">
      <dgm:prSet/>
      <dgm:spPr/>
      <dgm:t>
        <a:bodyPr/>
        <a:lstStyle/>
        <a:p>
          <a:endParaRPr lang="pl-PL"/>
        </a:p>
      </dgm:t>
    </dgm:pt>
    <dgm:pt modelId="{8147B3B1-C6CD-4C3E-952E-AD31877DF634}" type="sibTrans" cxnId="{7E3C590D-E5A6-45AB-A08C-7CF4029BAB5D}">
      <dgm:prSet/>
      <dgm:spPr/>
      <dgm:t>
        <a:bodyPr/>
        <a:lstStyle/>
        <a:p>
          <a:endParaRPr lang="pl-PL"/>
        </a:p>
      </dgm:t>
    </dgm:pt>
    <dgm:pt modelId="{F12E9C02-8066-4576-83E8-284F524CB879}">
      <dgm:prSet phldrT="[Tekst]" custT="1"/>
      <dgm:spPr/>
      <dgm:t>
        <a:bodyPr/>
        <a:lstStyle/>
        <a:p>
          <a:r>
            <a:rPr lang="pl-PL" altLang="pl-PL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Zespół ds. ewaluacji jakości działalności naukowej</a:t>
          </a:r>
          <a:endParaRPr lang="pl-PL" sz="2000" dirty="0"/>
        </a:p>
      </dgm:t>
    </dgm:pt>
    <dgm:pt modelId="{9484DBF9-4020-4F82-B7B8-CBA4679CC50A}" type="parTrans" cxnId="{092B3841-3857-4C07-BA8D-7BD92223554B}">
      <dgm:prSet/>
      <dgm:spPr/>
      <dgm:t>
        <a:bodyPr/>
        <a:lstStyle/>
        <a:p>
          <a:endParaRPr lang="pl-PL"/>
        </a:p>
      </dgm:t>
    </dgm:pt>
    <dgm:pt modelId="{83D5A733-EBFB-4287-AD7D-9BB2A1ED6C28}" type="sibTrans" cxnId="{092B3841-3857-4C07-BA8D-7BD92223554B}">
      <dgm:prSet/>
      <dgm:spPr/>
      <dgm:t>
        <a:bodyPr/>
        <a:lstStyle/>
        <a:p>
          <a:endParaRPr lang="pl-PL"/>
        </a:p>
      </dgm:t>
    </dgm:pt>
    <dgm:pt modelId="{78197A2B-A224-425A-91B4-5997130C07A0}">
      <dgm:prSet phldrT="[Tekst]" custT="1"/>
      <dgm:spPr/>
      <dgm:t>
        <a:bodyPr/>
        <a:lstStyle/>
        <a:p>
          <a:r>
            <a:rPr lang="pl-PL" altLang="pl-PL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Prorektorka ds. nauki</a:t>
          </a:r>
          <a:endParaRPr lang="pl-PL" sz="2000" dirty="0"/>
        </a:p>
      </dgm:t>
    </dgm:pt>
    <dgm:pt modelId="{2C8604E7-5037-4722-8DA4-C0BE8C2CE754}" type="parTrans" cxnId="{24893B54-1D9C-4AC9-883A-515CF510F9DB}">
      <dgm:prSet/>
      <dgm:spPr/>
      <dgm:t>
        <a:bodyPr/>
        <a:lstStyle/>
        <a:p>
          <a:endParaRPr lang="pl-PL"/>
        </a:p>
      </dgm:t>
    </dgm:pt>
    <dgm:pt modelId="{36945C38-BB5A-4FE9-9FC2-5BBAE5FF6244}" type="sibTrans" cxnId="{24893B54-1D9C-4AC9-883A-515CF510F9DB}">
      <dgm:prSet/>
      <dgm:spPr/>
      <dgm:t>
        <a:bodyPr/>
        <a:lstStyle/>
        <a:p>
          <a:endParaRPr lang="pl-PL"/>
        </a:p>
      </dgm:t>
    </dgm:pt>
    <dgm:pt modelId="{335449CC-C9C9-41E7-ACC4-80201E0AE2AF}">
      <dgm:prSet phldrT="[Tekst]" custT="1"/>
      <dgm:spPr/>
      <dgm:t>
        <a:bodyPr/>
        <a:lstStyle/>
        <a:p>
          <a:r>
            <a:rPr lang="pl-PL" altLang="pl-PL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Komisja ds. nauki, projektów badawczych i współpracy międzynarodowej </a:t>
          </a:r>
          <a:endParaRPr lang="pl-PL" sz="1800" dirty="0"/>
        </a:p>
      </dgm:t>
    </dgm:pt>
    <dgm:pt modelId="{CF92A2F5-F018-47EA-904C-DE3701E0A6EF}" type="parTrans" cxnId="{E9DD4C69-2C39-4CE5-B0FB-37B0CCC26C6E}">
      <dgm:prSet/>
      <dgm:spPr/>
      <dgm:t>
        <a:bodyPr/>
        <a:lstStyle/>
        <a:p>
          <a:endParaRPr lang="pl-PL"/>
        </a:p>
      </dgm:t>
    </dgm:pt>
    <dgm:pt modelId="{B778D47B-C816-4DDE-ABE8-C1B61AD7390B}" type="sibTrans" cxnId="{E9DD4C69-2C39-4CE5-B0FB-37B0CCC26C6E}">
      <dgm:prSet/>
      <dgm:spPr/>
      <dgm:t>
        <a:bodyPr/>
        <a:lstStyle/>
        <a:p>
          <a:endParaRPr lang="pl-PL"/>
        </a:p>
      </dgm:t>
    </dgm:pt>
    <dgm:pt modelId="{C183A826-19BE-4DD5-B8D8-39C57E0E395F}" type="pres">
      <dgm:prSet presAssocID="{F6FBE8F6-FAF9-46D6-8708-666658762F3C}" presName="compositeShape" presStyleCnt="0">
        <dgm:presLayoutVars>
          <dgm:chMax val="7"/>
          <dgm:dir/>
          <dgm:resizeHandles val="exact"/>
        </dgm:presLayoutVars>
      </dgm:prSet>
      <dgm:spPr/>
    </dgm:pt>
    <dgm:pt modelId="{1D242A96-2658-464B-9E40-D085DD8FE84B}" type="pres">
      <dgm:prSet presAssocID="{799E72C7-50D6-4892-9A24-ED054970D069}" presName="circ1" presStyleLbl="vennNode1" presStyleIdx="0" presStyleCnt="4"/>
      <dgm:spPr/>
      <dgm:t>
        <a:bodyPr/>
        <a:lstStyle/>
        <a:p>
          <a:endParaRPr lang="pl-PL"/>
        </a:p>
      </dgm:t>
    </dgm:pt>
    <dgm:pt modelId="{5528345C-B44B-4F65-ADD2-09FB185EC9B0}" type="pres">
      <dgm:prSet presAssocID="{799E72C7-50D6-4892-9A24-ED054970D06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8657D2-3584-4342-AB18-B5F58FBD5DCA}" type="pres">
      <dgm:prSet presAssocID="{F12E9C02-8066-4576-83E8-284F524CB879}" presName="circ2" presStyleLbl="vennNode1" presStyleIdx="1" presStyleCnt="4" custScaleX="110269"/>
      <dgm:spPr/>
      <dgm:t>
        <a:bodyPr/>
        <a:lstStyle/>
        <a:p>
          <a:endParaRPr lang="pl-PL"/>
        </a:p>
      </dgm:t>
    </dgm:pt>
    <dgm:pt modelId="{29D5B9F6-CFD1-4A1B-B207-EA5612A192AB}" type="pres">
      <dgm:prSet presAssocID="{F12E9C02-8066-4576-83E8-284F524CB87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39FB1B-8C91-416B-ADE7-B0CA5375C93F}" type="pres">
      <dgm:prSet presAssocID="{78197A2B-A224-425A-91B4-5997130C07A0}" presName="circ3" presStyleLbl="vennNode1" presStyleIdx="2" presStyleCnt="4"/>
      <dgm:spPr/>
      <dgm:t>
        <a:bodyPr/>
        <a:lstStyle/>
        <a:p>
          <a:endParaRPr lang="pl-PL"/>
        </a:p>
      </dgm:t>
    </dgm:pt>
    <dgm:pt modelId="{2D206BE9-2E6C-4946-9D21-60AF80E132A2}" type="pres">
      <dgm:prSet presAssocID="{78197A2B-A224-425A-91B4-5997130C07A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57900E-C770-474F-9C38-C6093D2BE8F9}" type="pres">
      <dgm:prSet presAssocID="{335449CC-C9C9-41E7-ACC4-80201E0AE2AF}" presName="circ4" presStyleLbl="vennNode1" presStyleIdx="3" presStyleCnt="4"/>
      <dgm:spPr/>
      <dgm:t>
        <a:bodyPr/>
        <a:lstStyle/>
        <a:p>
          <a:endParaRPr lang="pl-PL"/>
        </a:p>
      </dgm:t>
    </dgm:pt>
    <dgm:pt modelId="{DAC239C3-3B73-47CC-BE7E-194ABD87D1FA}" type="pres">
      <dgm:prSet presAssocID="{335449CC-C9C9-41E7-ACC4-80201E0AE2A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5881AB6-90B2-4D54-B685-19FA39B3A39B}" type="presOf" srcId="{335449CC-C9C9-41E7-ACC4-80201E0AE2AF}" destId="{8857900E-C770-474F-9C38-C6093D2BE8F9}" srcOrd="0" destOrd="0" presId="urn:microsoft.com/office/officeart/2005/8/layout/venn1"/>
    <dgm:cxn modelId="{24893B54-1D9C-4AC9-883A-515CF510F9DB}" srcId="{F6FBE8F6-FAF9-46D6-8708-666658762F3C}" destId="{78197A2B-A224-425A-91B4-5997130C07A0}" srcOrd="2" destOrd="0" parTransId="{2C8604E7-5037-4722-8DA4-C0BE8C2CE754}" sibTransId="{36945C38-BB5A-4FE9-9FC2-5BBAE5FF6244}"/>
    <dgm:cxn modelId="{BAB260CB-5119-4E45-8B45-25638E3875AF}" type="presOf" srcId="{78197A2B-A224-425A-91B4-5997130C07A0}" destId="{1A39FB1B-8C91-416B-ADE7-B0CA5375C93F}" srcOrd="0" destOrd="0" presId="urn:microsoft.com/office/officeart/2005/8/layout/venn1"/>
    <dgm:cxn modelId="{D7806B15-ABB0-48C4-9550-A91A43EF77F6}" type="presOf" srcId="{335449CC-C9C9-41E7-ACC4-80201E0AE2AF}" destId="{DAC239C3-3B73-47CC-BE7E-194ABD87D1FA}" srcOrd="1" destOrd="0" presId="urn:microsoft.com/office/officeart/2005/8/layout/venn1"/>
    <dgm:cxn modelId="{E2582DE2-62E7-44C2-9B23-2F28ADA86CDD}" type="presOf" srcId="{F6FBE8F6-FAF9-46D6-8708-666658762F3C}" destId="{C183A826-19BE-4DD5-B8D8-39C57E0E395F}" srcOrd="0" destOrd="0" presId="urn:microsoft.com/office/officeart/2005/8/layout/venn1"/>
    <dgm:cxn modelId="{E9DD4C69-2C39-4CE5-B0FB-37B0CCC26C6E}" srcId="{F6FBE8F6-FAF9-46D6-8708-666658762F3C}" destId="{335449CC-C9C9-41E7-ACC4-80201E0AE2AF}" srcOrd="3" destOrd="0" parTransId="{CF92A2F5-F018-47EA-904C-DE3701E0A6EF}" sibTransId="{B778D47B-C816-4DDE-ABE8-C1B61AD7390B}"/>
    <dgm:cxn modelId="{681AEF02-E571-47FE-8E8E-7D77DC298E8E}" type="presOf" srcId="{F12E9C02-8066-4576-83E8-284F524CB879}" destId="{29D5B9F6-CFD1-4A1B-B207-EA5612A192AB}" srcOrd="1" destOrd="0" presId="urn:microsoft.com/office/officeart/2005/8/layout/venn1"/>
    <dgm:cxn modelId="{092B3841-3857-4C07-BA8D-7BD92223554B}" srcId="{F6FBE8F6-FAF9-46D6-8708-666658762F3C}" destId="{F12E9C02-8066-4576-83E8-284F524CB879}" srcOrd="1" destOrd="0" parTransId="{9484DBF9-4020-4F82-B7B8-CBA4679CC50A}" sibTransId="{83D5A733-EBFB-4287-AD7D-9BB2A1ED6C28}"/>
    <dgm:cxn modelId="{921A6724-AA33-41F9-B190-405881B98F65}" type="presOf" srcId="{F12E9C02-8066-4576-83E8-284F524CB879}" destId="{968657D2-3584-4342-AB18-B5F58FBD5DCA}" srcOrd="0" destOrd="0" presId="urn:microsoft.com/office/officeart/2005/8/layout/venn1"/>
    <dgm:cxn modelId="{7E3C590D-E5A6-45AB-A08C-7CF4029BAB5D}" srcId="{F6FBE8F6-FAF9-46D6-8708-666658762F3C}" destId="{799E72C7-50D6-4892-9A24-ED054970D069}" srcOrd="0" destOrd="0" parTransId="{346B314F-F6DC-4D14-8865-54C1D48C1173}" sibTransId="{8147B3B1-C6CD-4C3E-952E-AD31877DF634}"/>
    <dgm:cxn modelId="{3C7A146F-3BA9-4659-918E-859D1152B464}" type="presOf" srcId="{799E72C7-50D6-4892-9A24-ED054970D069}" destId="{5528345C-B44B-4F65-ADD2-09FB185EC9B0}" srcOrd="1" destOrd="0" presId="urn:microsoft.com/office/officeart/2005/8/layout/venn1"/>
    <dgm:cxn modelId="{3ABC02F7-D0EB-4E6B-AEBE-C5E1AF816B19}" type="presOf" srcId="{78197A2B-A224-425A-91B4-5997130C07A0}" destId="{2D206BE9-2E6C-4946-9D21-60AF80E132A2}" srcOrd="1" destOrd="0" presId="urn:microsoft.com/office/officeart/2005/8/layout/venn1"/>
    <dgm:cxn modelId="{9AB44C6D-3DE5-4108-BBB6-65D366551AFD}" type="presOf" srcId="{799E72C7-50D6-4892-9A24-ED054970D069}" destId="{1D242A96-2658-464B-9E40-D085DD8FE84B}" srcOrd="0" destOrd="0" presId="urn:microsoft.com/office/officeart/2005/8/layout/venn1"/>
    <dgm:cxn modelId="{89A6C55F-A392-43AA-8EAF-778F21773264}" type="presParOf" srcId="{C183A826-19BE-4DD5-B8D8-39C57E0E395F}" destId="{1D242A96-2658-464B-9E40-D085DD8FE84B}" srcOrd="0" destOrd="0" presId="urn:microsoft.com/office/officeart/2005/8/layout/venn1"/>
    <dgm:cxn modelId="{A4AF2FE2-1759-4D0B-9A5C-A0AAFCC935FB}" type="presParOf" srcId="{C183A826-19BE-4DD5-B8D8-39C57E0E395F}" destId="{5528345C-B44B-4F65-ADD2-09FB185EC9B0}" srcOrd="1" destOrd="0" presId="urn:microsoft.com/office/officeart/2005/8/layout/venn1"/>
    <dgm:cxn modelId="{F8BEDDF3-AE41-472A-BD1E-C81A2040FF25}" type="presParOf" srcId="{C183A826-19BE-4DD5-B8D8-39C57E0E395F}" destId="{968657D2-3584-4342-AB18-B5F58FBD5DCA}" srcOrd="2" destOrd="0" presId="urn:microsoft.com/office/officeart/2005/8/layout/venn1"/>
    <dgm:cxn modelId="{A69DEFC4-1E30-4551-A308-5E7912252FD7}" type="presParOf" srcId="{C183A826-19BE-4DD5-B8D8-39C57E0E395F}" destId="{29D5B9F6-CFD1-4A1B-B207-EA5612A192AB}" srcOrd="3" destOrd="0" presId="urn:microsoft.com/office/officeart/2005/8/layout/venn1"/>
    <dgm:cxn modelId="{81A68E3B-6D19-48DB-849E-F93A7E89D90B}" type="presParOf" srcId="{C183A826-19BE-4DD5-B8D8-39C57E0E395F}" destId="{1A39FB1B-8C91-416B-ADE7-B0CA5375C93F}" srcOrd="4" destOrd="0" presId="urn:microsoft.com/office/officeart/2005/8/layout/venn1"/>
    <dgm:cxn modelId="{B5011096-FB7D-4E21-A61E-70359E1BFD7F}" type="presParOf" srcId="{C183A826-19BE-4DD5-B8D8-39C57E0E395F}" destId="{2D206BE9-2E6C-4946-9D21-60AF80E132A2}" srcOrd="5" destOrd="0" presId="urn:microsoft.com/office/officeart/2005/8/layout/venn1"/>
    <dgm:cxn modelId="{3B909348-722D-4C3B-A308-EAA1C1BEBD34}" type="presParOf" srcId="{C183A826-19BE-4DD5-B8D8-39C57E0E395F}" destId="{8857900E-C770-474F-9C38-C6093D2BE8F9}" srcOrd="6" destOrd="0" presId="urn:microsoft.com/office/officeart/2005/8/layout/venn1"/>
    <dgm:cxn modelId="{E5CBF91D-C522-4062-A313-56DD232A6CE7}" type="presParOf" srcId="{C183A826-19BE-4DD5-B8D8-39C57E0E395F}" destId="{DAC239C3-3B73-47CC-BE7E-194ABD87D1FA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5F6D3A-0C6E-422B-A385-DC5112A14F5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97A9671-8507-4748-A18F-8318F5D134D4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Gromadzenie</a:t>
          </a:r>
          <a:endParaRPr lang="pl-PL" sz="20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6650EF2-5736-400B-875E-B0CE076D0F1C}" type="parTrans" cxnId="{663F90F6-5687-4BCC-B0F2-1AA9888121A4}">
      <dgm:prSet/>
      <dgm:spPr/>
      <dgm:t>
        <a:bodyPr/>
        <a:lstStyle/>
        <a:p>
          <a:endParaRPr lang="pl-PL"/>
        </a:p>
      </dgm:t>
    </dgm:pt>
    <dgm:pt modelId="{3D36784C-1E75-4A52-9D37-81F4FFDC243B}" type="sibTrans" cxnId="{663F90F6-5687-4BCC-B0F2-1AA9888121A4}">
      <dgm:prSet custT="1"/>
      <dgm:spPr/>
      <dgm:t>
        <a:bodyPr/>
        <a:lstStyle/>
        <a:p>
          <a:endParaRPr lang="pl-PL" sz="20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C85703-5DB5-4D2F-A905-E2378803A4EA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Opracowanie</a:t>
          </a:r>
          <a:endParaRPr lang="pl-PL" sz="20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DB8F62B-2E18-496F-ACE9-0C44E9DBB5D6}" type="parTrans" cxnId="{9197117D-542E-4F4E-91A3-6E18F4B4936B}">
      <dgm:prSet/>
      <dgm:spPr/>
      <dgm:t>
        <a:bodyPr/>
        <a:lstStyle/>
        <a:p>
          <a:endParaRPr lang="pl-PL"/>
        </a:p>
      </dgm:t>
    </dgm:pt>
    <dgm:pt modelId="{435CAF63-05B0-4331-8527-0D93964B3F4A}" type="sibTrans" cxnId="{9197117D-542E-4F4E-91A3-6E18F4B4936B}">
      <dgm:prSet custT="1"/>
      <dgm:spPr/>
      <dgm:t>
        <a:bodyPr/>
        <a:lstStyle/>
        <a:p>
          <a:endParaRPr lang="pl-PL" sz="20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260CD6B-3503-47B7-805A-7A4A10CA925B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Przetwarzanie</a:t>
          </a:r>
          <a:endParaRPr lang="pl-PL" sz="20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7EC8C8B-AF1D-4B87-B2C0-038A7F9531F3}" type="parTrans" cxnId="{C8081628-1178-45B2-81F0-685EC88F77C1}">
      <dgm:prSet/>
      <dgm:spPr/>
      <dgm:t>
        <a:bodyPr/>
        <a:lstStyle/>
        <a:p>
          <a:endParaRPr lang="pl-PL"/>
        </a:p>
      </dgm:t>
    </dgm:pt>
    <dgm:pt modelId="{ED4CF92D-507A-42CA-B408-ED9F4EE111EE}" type="sibTrans" cxnId="{C8081628-1178-45B2-81F0-685EC88F77C1}">
      <dgm:prSet custT="1"/>
      <dgm:spPr/>
      <dgm:t>
        <a:bodyPr/>
        <a:lstStyle/>
        <a:p>
          <a:endParaRPr lang="pl-PL" sz="20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31C49AC-7B33-445F-B291-2A3CAB55C6E9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Przechowywanie</a:t>
          </a:r>
          <a:endParaRPr lang="pl-PL" sz="20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6D13E1E-01EA-4D00-A216-136680B1DDE9}" type="parTrans" cxnId="{63C0640C-56E2-4EA9-89EC-A08DB0DBFB23}">
      <dgm:prSet/>
      <dgm:spPr/>
      <dgm:t>
        <a:bodyPr/>
        <a:lstStyle/>
        <a:p>
          <a:endParaRPr lang="pl-PL"/>
        </a:p>
      </dgm:t>
    </dgm:pt>
    <dgm:pt modelId="{51FB91E6-E228-4565-9AF7-AE7F8D290A95}" type="sibTrans" cxnId="{63C0640C-56E2-4EA9-89EC-A08DB0DBFB23}">
      <dgm:prSet custT="1"/>
      <dgm:spPr/>
      <dgm:t>
        <a:bodyPr/>
        <a:lstStyle/>
        <a:p>
          <a:endParaRPr lang="pl-PL" sz="20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9EDE3B-B346-439B-B42B-51FDFBC90610}">
      <dgm:prSet phldrT="[Tekst]" custT="1"/>
      <dgm:spPr/>
      <dgm:t>
        <a:bodyPr/>
        <a:lstStyle/>
        <a:p>
          <a:r>
            <a:rPr lang="pl-PL" sz="20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Udostępnianie</a:t>
          </a:r>
          <a:endParaRPr lang="pl-PL" sz="20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5D56FC2-47F2-4BAC-8E0C-CF152D09D001}" type="parTrans" cxnId="{36F8AA8E-2DE4-49B0-A8CE-11F4A0CB2EA0}">
      <dgm:prSet/>
      <dgm:spPr/>
      <dgm:t>
        <a:bodyPr/>
        <a:lstStyle/>
        <a:p>
          <a:endParaRPr lang="pl-PL"/>
        </a:p>
      </dgm:t>
    </dgm:pt>
    <dgm:pt modelId="{5352B963-772A-480C-8BAB-2B24D156D84F}" type="sibTrans" cxnId="{36F8AA8E-2DE4-49B0-A8CE-11F4A0CB2EA0}">
      <dgm:prSet custT="1"/>
      <dgm:spPr/>
      <dgm:t>
        <a:bodyPr/>
        <a:lstStyle/>
        <a:p>
          <a:endParaRPr lang="pl-PL" sz="20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FBC700-20AD-43E3-A674-2EF465127AE7}" type="pres">
      <dgm:prSet presAssocID="{A25F6D3A-0C6E-422B-A385-DC5112A14F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D63118A-E5FD-40B9-967C-FAC1EC3E4365}" type="pres">
      <dgm:prSet presAssocID="{B97A9671-8507-4748-A18F-8318F5D134D4}" presName="node" presStyleLbl="node1" presStyleIdx="0" presStyleCnt="5" custScaleX="135481" custScaleY="750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9F7D08-2CBE-4928-86BC-0137219F9A33}" type="pres">
      <dgm:prSet presAssocID="{3D36784C-1E75-4A52-9D37-81F4FFDC243B}" presName="sibTrans" presStyleLbl="sibTrans2D1" presStyleIdx="0" presStyleCnt="5"/>
      <dgm:spPr/>
      <dgm:t>
        <a:bodyPr/>
        <a:lstStyle/>
        <a:p>
          <a:endParaRPr lang="pl-PL"/>
        </a:p>
      </dgm:t>
    </dgm:pt>
    <dgm:pt modelId="{EEFEC0A9-2963-4828-BBA9-B4DA7080D4A6}" type="pres">
      <dgm:prSet presAssocID="{3D36784C-1E75-4A52-9D37-81F4FFDC243B}" presName="connectorText" presStyleLbl="sibTrans2D1" presStyleIdx="0" presStyleCnt="5"/>
      <dgm:spPr/>
      <dgm:t>
        <a:bodyPr/>
        <a:lstStyle/>
        <a:p>
          <a:endParaRPr lang="pl-PL"/>
        </a:p>
      </dgm:t>
    </dgm:pt>
    <dgm:pt modelId="{2E23D4B0-7F85-4610-AC5D-AD63761E1992}" type="pres">
      <dgm:prSet presAssocID="{6BC85703-5DB5-4D2F-A905-E2378803A4EA}" presName="node" presStyleLbl="node1" presStyleIdx="1" presStyleCnt="5" custScaleX="137078" custScaleY="7354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FA542F-FE17-4832-B985-B845FFCC1AA6}" type="pres">
      <dgm:prSet presAssocID="{435CAF63-05B0-4331-8527-0D93964B3F4A}" presName="sibTrans" presStyleLbl="sibTrans2D1" presStyleIdx="1" presStyleCnt="5"/>
      <dgm:spPr/>
      <dgm:t>
        <a:bodyPr/>
        <a:lstStyle/>
        <a:p>
          <a:endParaRPr lang="pl-PL"/>
        </a:p>
      </dgm:t>
    </dgm:pt>
    <dgm:pt modelId="{986D37C9-F0A0-4201-BBDD-23400A5846D6}" type="pres">
      <dgm:prSet presAssocID="{435CAF63-05B0-4331-8527-0D93964B3F4A}" presName="connectorText" presStyleLbl="sibTrans2D1" presStyleIdx="1" presStyleCnt="5"/>
      <dgm:spPr/>
      <dgm:t>
        <a:bodyPr/>
        <a:lstStyle/>
        <a:p>
          <a:endParaRPr lang="pl-PL"/>
        </a:p>
      </dgm:t>
    </dgm:pt>
    <dgm:pt modelId="{C4C3CEF6-B54A-407F-AFA1-132FD3F511C5}" type="pres">
      <dgm:prSet presAssocID="{8260CD6B-3503-47B7-805A-7A4A10CA925B}" presName="node" presStyleLbl="node1" presStyleIdx="2" presStyleCnt="5" custScaleX="152456" custScaleY="78792" custRadScaleRad="108000" custRadScaleInc="-179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B62D2EE-D9B2-4C5A-B934-609D4C767AA8}" type="pres">
      <dgm:prSet presAssocID="{ED4CF92D-507A-42CA-B408-ED9F4EE111EE}" presName="sibTrans" presStyleLbl="sibTrans2D1" presStyleIdx="2" presStyleCnt="5"/>
      <dgm:spPr/>
      <dgm:t>
        <a:bodyPr/>
        <a:lstStyle/>
        <a:p>
          <a:endParaRPr lang="pl-PL"/>
        </a:p>
      </dgm:t>
    </dgm:pt>
    <dgm:pt modelId="{54A71E23-2936-49C7-A501-C404CCDED60F}" type="pres">
      <dgm:prSet presAssocID="{ED4CF92D-507A-42CA-B408-ED9F4EE111EE}" presName="connectorText" presStyleLbl="sibTrans2D1" presStyleIdx="2" presStyleCnt="5"/>
      <dgm:spPr/>
      <dgm:t>
        <a:bodyPr/>
        <a:lstStyle/>
        <a:p>
          <a:endParaRPr lang="pl-PL"/>
        </a:p>
      </dgm:t>
    </dgm:pt>
    <dgm:pt modelId="{D62D35C0-15D1-4F58-AAD9-305C63C161CE}" type="pres">
      <dgm:prSet presAssocID="{231C49AC-7B33-445F-B291-2A3CAB55C6E9}" presName="node" presStyleLbl="node1" presStyleIdx="3" presStyleCnt="5" custScaleX="177402" custScaleY="80664" custRadScaleRad="109152" custRadScaleInc="1337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119C365-881A-46B0-B252-9154D6BCA0B1}" type="pres">
      <dgm:prSet presAssocID="{51FB91E6-E228-4565-9AF7-AE7F8D290A95}" presName="sibTrans" presStyleLbl="sibTrans2D1" presStyleIdx="3" presStyleCnt="5"/>
      <dgm:spPr/>
      <dgm:t>
        <a:bodyPr/>
        <a:lstStyle/>
        <a:p>
          <a:endParaRPr lang="pl-PL"/>
        </a:p>
      </dgm:t>
    </dgm:pt>
    <dgm:pt modelId="{A7B287D7-FEBD-4BEE-8523-F29842200BEF}" type="pres">
      <dgm:prSet presAssocID="{51FB91E6-E228-4565-9AF7-AE7F8D290A95}" presName="connectorText" presStyleLbl="sibTrans2D1" presStyleIdx="3" presStyleCnt="5"/>
      <dgm:spPr/>
      <dgm:t>
        <a:bodyPr/>
        <a:lstStyle/>
        <a:p>
          <a:endParaRPr lang="pl-PL"/>
        </a:p>
      </dgm:t>
    </dgm:pt>
    <dgm:pt modelId="{A95DDD00-39B7-4B5E-86FE-99D09D5A9D8A}" type="pres">
      <dgm:prSet presAssocID="{2A9EDE3B-B346-439B-B42B-51FDFBC90610}" presName="node" presStyleLbl="node1" presStyleIdx="4" presStyleCnt="5" custScaleX="144077" custScaleY="87082" custRadScaleRad="101777" custRadScaleInc="-35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8ABEFF-B4A1-4F3D-8619-ADF9EAA72389}" type="pres">
      <dgm:prSet presAssocID="{5352B963-772A-480C-8BAB-2B24D156D84F}" presName="sibTrans" presStyleLbl="sibTrans2D1" presStyleIdx="4" presStyleCnt="5"/>
      <dgm:spPr/>
      <dgm:t>
        <a:bodyPr/>
        <a:lstStyle/>
        <a:p>
          <a:endParaRPr lang="pl-PL"/>
        </a:p>
      </dgm:t>
    </dgm:pt>
    <dgm:pt modelId="{972B8CAF-62DE-454A-B2DD-C59D23003BBA}" type="pres">
      <dgm:prSet presAssocID="{5352B963-772A-480C-8BAB-2B24D156D84F}" presName="connectorText" presStyleLbl="sibTrans2D1" presStyleIdx="4" presStyleCnt="5"/>
      <dgm:spPr/>
      <dgm:t>
        <a:bodyPr/>
        <a:lstStyle/>
        <a:p>
          <a:endParaRPr lang="pl-PL"/>
        </a:p>
      </dgm:t>
    </dgm:pt>
  </dgm:ptLst>
  <dgm:cxnLst>
    <dgm:cxn modelId="{ABEB8FD8-D6BC-4517-A63B-FAF0DE8D6E4C}" type="presOf" srcId="{2A9EDE3B-B346-439B-B42B-51FDFBC90610}" destId="{A95DDD00-39B7-4B5E-86FE-99D09D5A9D8A}" srcOrd="0" destOrd="0" presId="urn:microsoft.com/office/officeart/2005/8/layout/cycle2"/>
    <dgm:cxn modelId="{69F52EB0-24FC-49BB-8AD1-67AB9368C0D6}" type="presOf" srcId="{8260CD6B-3503-47B7-805A-7A4A10CA925B}" destId="{C4C3CEF6-B54A-407F-AFA1-132FD3F511C5}" srcOrd="0" destOrd="0" presId="urn:microsoft.com/office/officeart/2005/8/layout/cycle2"/>
    <dgm:cxn modelId="{9197117D-542E-4F4E-91A3-6E18F4B4936B}" srcId="{A25F6D3A-0C6E-422B-A385-DC5112A14F50}" destId="{6BC85703-5DB5-4D2F-A905-E2378803A4EA}" srcOrd="1" destOrd="0" parTransId="{FDB8F62B-2E18-496F-ACE9-0C44E9DBB5D6}" sibTransId="{435CAF63-05B0-4331-8527-0D93964B3F4A}"/>
    <dgm:cxn modelId="{6220ECD7-EC5C-46C7-BF9A-11496D8BEA0D}" type="presOf" srcId="{6BC85703-5DB5-4D2F-A905-E2378803A4EA}" destId="{2E23D4B0-7F85-4610-AC5D-AD63761E1992}" srcOrd="0" destOrd="0" presId="urn:microsoft.com/office/officeart/2005/8/layout/cycle2"/>
    <dgm:cxn modelId="{03077A31-C51D-49F4-B025-1DAAEE24555C}" type="presOf" srcId="{B97A9671-8507-4748-A18F-8318F5D134D4}" destId="{9D63118A-E5FD-40B9-967C-FAC1EC3E4365}" srcOrd="0" destOrd="0" presId="urn:microsoft.com/office/officeart/2005/8/layout/cycle2"/>
    <dgm:cxn modelId="{753E5FFD-7B42-4FDA-A442-B62DA632264E}" type="presOf" srcId="{ED4CF92D-507A-42CA-B408-ED9F4EE111EE}" destId="{54A71E23-2936-49C7-A501-C404CCDED60F}" srcOrd="1" destOrd="0" presId="urn:microsoft.com/office/officeart/2005/8/layout/cycle2"/>
    <dgm:cxn modelId="{DACDB45D-DA51-4490-8919-BC3C87770E1C}" type="presOf" srcId="{435CAF63-05B0-4331-8527-0D93964B3F4A}" destId="{986D37C9-F0A0-4201-BBDD-23400A5846D6}" srcOrd="1" destOrd="0" presId="urn:microsoft.com/office/officeart/2005/8/layout/cycle2"/>
    <dgm:cxn modelId="{4DE546E9-9F90-4D59-81E6-13F9D4CC3829}" type="presOf" srcId="{3D36784C-1E75-4A52-9D37-81F4FFDC243B}" destId="{589F7D08-2CBE-4928-86BC-0137219F9A33}" srcOrd="0" destOrd="0" presId="urn:microsoft.com/office/officeart/2005/8/layout/cycle2"/>
    <dgm:cxn modelId="{B3771C13-72E5-4F9F-8936-15B3EF3E62ED}" type="presOf" srcId="{5352B963-772A-480C-8BAB-2B24D156D84F}" destId="{972B8CAF-62DE-454A-B2DD-C59D23003BBA}" srcOrd="1" destOrd="0" presId="urn:microsoft.com/office/officeart/2005/8/layout/cycle2"/>
    <dgm:cxn modelId="{9FFD1A2A-7D58-467B-A18F-EF97E8727585}" type="presOf" srcId="{3D36784C-1E75-4A52-9D37-81F4FFDC243B}" destId="{EEFEC0A9-2963-4828-BBA9-B4DA7080D4A6}" srcOrd="1" destOrd="0" presId="urn:microsoft.com/office/officeart/2005/8/layout/cycle2"/>
    <dgm:cxn modelId="{663F90F6-5687-4BCC-B0F2-1AA9888121A4}" srcId="{A25F6D3A-0C6E-422B-A385-DC5112A14F50}" destId="{B97A9671-8507-4748-A18F-8318F5D134D4}" srcOrd="0" destOrd="0" parTransId="{A6650EF2-5736-400B-875E-B0CE076D0F1C}" sibTransId="{3D36784C-1E75-4A52-9D37-81F4FFDC243B}"/>
    <dgm:cxn modelId="{86B64BD2-C3F9-4D9E-A2A5-D16A8322E44F}" type="presOf" srcId="{ED4CF92D-507A-42CA-B408-ED9F4EE111EE}" destId="{CB62D2EE-D9B2-4C5A-B934-609D4C767AA8}" srcOrd="0" destOrd="0" presId="urn:microsoft.com/office/officeart/2005/8/layout/cycle2"/>
    <dgm:cxn modelId="{63C0640C-56E2-4EA9-89EC-A08DB0DBFB23}" srcId="{A25F6D3A-0C6E-422B-A385-DC5112A14F50}" destId="{231C49AC-7B33-445F-B291-2A3CAB55C6E9}" srcOrd="3" destOrd="0" parTransId="{E6D13E1E-01EA-4D00-A216-136680B1DDE9}" sibTransId="{51FB91E6-E228-4565-9AF7-AE7F8D290A95}"/>
    <dgm:cxn modelId="{FC945261-AD42-433F-BB25-25328C78DAF7}" type="presOf" srcId="{5352B963-772A-480C-8BAB-2B24D156D84F}" destId="{3B8ABEFF-B4A1-4F3D-8619-ADF9EAA72389}" srcOrd="0" destOrd="0" presId="urn:microsoft.com/office/officeart/2005/8/layout/cycle2"/>
    <dgm:cxn modelId="{3CFDBB94-49C8-4BDF-914B-64C0FDDDBE7D}" type="presOf" srcId="{51FB91E6-E228-4565-9AF7-AE7F8D290A95}" destId="{A7B287D7-FEBD-4BEE-8523-F29842200BEF}" srcOrd="1" destOrd="0" presId="urn:microsoft.com/office/officeart/2005/8/layout/cycle2"/>
    <dgm:cxn modelId="{DC87EE40-9279-4692-AAB2-176A2F2F8992}" type="presOf" srcId="{435CAF63-05B0-4331-8527-0D93964B3F4A}" destId="{EEFA542F-FE17-4832-B985-B845FFCC1AA6}" srcOrd="0" destOrd="0" presId="urn:microsoft.com/office/officeart/2005/8/layout/cycle2"/>
    <dgm:cxn modelId="{87E7B590-3622-45E4-BF8A-517F8D014618}" type="presOf" srcId="{51FB91E6-E228-4565-9AF7-AE7F8D290A95}" destId="{8119C365-881A-46B0-B252-9154D6BCA0B1}" srcOrd="0" destOrd="0" presId="urn:microsoft.com/office/officeart/2005/8/layout/cycle2"/>
    <dgm:cxn modelId="{36F8AA8E-2DE4-49B0-A8CE-11F4A0CB2EA0}" srcId="{A25F6D3A-0C6E-422B-A385-DC5112A14F50}" destId="{2A9EDE3B-B346-439B-B42B-51FDFBC90610}" srcOrd="4" destOrd="0" parTransId="{B5D56FC2-47F2-4BAC-8E0C-CF152D09D001}" sibTransId="{5352B963-772A-480C-8BAB-2B24D156D84F}"/>
    <dgm:cxn modelId="{39B5DA29-F95C-4757-B542-E1224288A261}" type="presOf" srcId="{A25F6D3A-0C6E-422B-A385-DC5112A14F50}" destId="{9EFBC700-20AD-43E3-A674-2EF465127AE7}" srcOrd="0" destOrd="0" presId="urn:microsoft.com/office/officeart/2005/8/layout/cycle2"/>
    <dgm:cxn modelId="{C8081628-1178-45B2-81F0-685EC88F77C1}" srcId="{A25F6D3A-0C6E-422B-A385-DC5112A14F50}" destId="{8260CD6B-3503-47B7-805A-7A4A10CA925B}" srcOrd="2" destOrd="0" parTransId="{47EC8C8B-AF1D-4B87-B2C0-038A7F9531F3}" sibTransId="{ED4CF92D-507A-42CA-B408-ED9F4EE111EE}"/>
    <dgm:cxn modelId="{B3A5C638-3782-485E-9DB0-6395E295AA22}" type="presOf" srcId="{231C49AC-7B33-445F-B291-2A3CAB55C6E9}" destId="{D62D35C0-15D1-4F58-AAD9-305C63C161CE}" srcOrd="0" destOrd="0" presId="urn:microsoft.com/office/officeart/2005/8/layout/cycle2"/>
    <dgm:cxn modelId="{236CDC6E-E9D8-4D6C-9C6E-68B1780A5D53}" type="presParOf" srcId="{9EFBC700-20AD-43E3-A674-2EF465127AE7}" destId="{9D63118A-E5FD-40B9-967C-FAC1EC3E4365}" srcOrd="0" destOrd="0" presId="urn:microsoft.com/office/officeart/2005/8/layout/cycle2"/>
    <dgm:cxn modelId="{861DF194-A09B-4617-B986-988E8D099B57}" type="presParOf" srcId="{9EFBC700-20AD-43E3-A674-2EF465127AE7}" destId="{589F7D08-2CBE-4928-86BC-0137219F9A33}" srcOrd="1" destOrd="0" presId="urn:microsoft.com/office/officeart/2005/8/layout/cycle2"/>
    <dgm:cxn modelId="{3B5753A0-A6AD-45CE-8877-D64827486F76}" type="presParOf" srcId="{589F7D08-2CBE-4928-86BC-0137219F9A33}" destId="{EEFEC0A9-2963-4828-BBA9-B4DA7080D4A6}" srcOrd="0" destOrd="0" presId="urn:microsoft.com/office/officeart/2005/8/layout/cycle2"/>
    <dgm:cxn modelId="{2138564E-C778-4A79-9F98-13A19FECC450}" type="presParOf" srcId="{9EFBC700-20AD-43E3-A674-2EF465127AE7}" destId="{2E23D4B0-7F85-4610-AC5D-AD63761E1992}" srcOrd="2" destOrd="0" presId="urn:microsoft.com/office/officeart/2005/8/layout/cycle2"/>
    <dgm:cxn modelId="{559C139B-2843-4477-BD63-8FB39E86ED48}" type="presParOf" srcId="{9EFBC700-20AD-43E3-A674-2EF465127AE7}" destId="{EEFA542F-FE17-4832-B985-B845FFCC1AA6}" srcOrd="3" destOrd="0" presId="urn:microsoft.com/office/officeart/2005/8/layout/cycle2"/>
    <dgm:cxn modelId="{2AD3F200-004A-44BE-A173-3C30FE5E5893}" type="presParOf" srcId="{EEFA542F-FE17-4832-B985-B845FFCC1AA6}" destId="{986D37C9-F0A0-4201-BBDD-23400A5846D6}" srcOrd="0" destOrd="0" presId="urn:microsoft.com/office/officeart/2005/8/layout/cycle2"/>
    <dgm:cxn modelId="{1A24CF36-9BCC-4B33-B0F4-5ADE60DDCD3A}" type="presParOf" srcId="{9EFBC700-20AD-43E3-A674-2EF465127AE7}" destId="{C4C3CEF6-B54A-407F-AFA1-132FD3F511C5}" srcOrd="4" destOrd="0" presId="urn:microsoft.com/office/officeart/2005/8/layout/cycle2"/>
    <dgm:cxn modelId="{9E4B244F-6834-4AD3-A4FD-5F1410DF3831}" type="presParOf" srcId="{9EFBC700-20AD-43E3-A674-2EF465127AE7}" destId="{CB62D2EE-D9B2-4C5A-B934-609D4C767AA8}" srcOrd="5" destOrd="0" presId="urn:microsoft.com/office/officeart/2005/8/layout/cycle2"/>
    <dgm:cxn modelId="{695EE82B-7192-4027-8751-BBAC585BBC85}" type="presParOf" srcId="{CB62D2EE-D9B2-4C5A-B934-609D4C767AA8}" destId="{54A71E23-2936-49C7-A501-C404CCDED60F}" srcOrd="0" destOrd="0" presId="urn:microsoft.com/office/officeart/2005/8/layout/cycle2"/>
    <dgm:cxn modelId="{AB63236C-423D-4351-87FC-6A72992AF1AC}" type="presParOf" srcId="{9EFBC700-20AD-43E3-A674-2EF465127AE7}" destId="{D62D35C0-15D1-4F58-AAD9-305C63C161CE}" srcOrd="6" destOrd="0" presId="urn:microsoft.com/office/officeart/2005/8/layout/cycle2"/>
    <dgm:cxn modelId="{F19AB22D-4733-442E-A4CF-5DC8648FF7C7}" type="presParOf" srcId="{9EFBC700-20AD-43E3-A674-2EF465127AE7}" destId="{8119C365-881A-46B0-B252-9154D6BCA0B1}" srcOrd="7" destOrd="0" presId="urn:microsoft.com/office/officeart/2005/8/layout/cycle2"/>
    <dgm:cxn modelId="{44095A23-5551-435A-9B33-E3C591BCD638}" type="presParOf" srcId="{8119C365-881A-46B0-B252-9154D6BCA0B1}" destId="{A7B287D7-FEBD-4BEE-8523-F29842200BEF}" srcOrd="0" destOrd="0" presId="urn:microsoft.com/office/officeart/2005/8/layout/cycle2"/>
    <dgm:cxn modelId="{2517196D-CE93-4439-913E-E94DF18CD358}" type="presParOf" srcId="{9EFBC700-20AD-43E3-A674-2EF465127AE7}" destId="{A95DDD00-39B7-4B5E-86FE-99D09D5A9D8A}" srcOrd="8" destOrd="0" presId="urn:microsoft.com/office/officeart/2005/8/layout/cycle2"/>
    <dgm:cxn modelId="{9489775F-4B4E-46EE-A3B7-B381668AAFF7}" type="presParOf" srcId="{9EFBC700-20AD-43E3-A674-2EF465127AE7}" destId="{3B8ABEFF-B4A1-4F3D-8619-ADF9EAA72389}" srcOrd="9" destOrd="0" presId="urn:microsoft.com/office/officeart/2005/8/layout/cycle2"/>
    <dgm:cxn modelId="{27EAFAB9-A574-4949-8DB7-34D13621AC74}" type="presParOf" srcId="{3B8ABEFF-B4A1-4F3D-8619-ADF9EAA72389}" destId="{972B8CAF-62DE-454A-B2DD-C59D23003BB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CE7DD9-2733-4512-A343-F0E0BCDE934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AB94293-241E-4E91-A9DC-F6AD155A6173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Planowanie</a:t>
          </a:r>
          <a:endParaRPr lang="pl-PL" sz="1600" b="1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EC21CEE-FC4A-4696-B67E-F87B40C21CB0}" type="parTrans" cxnId="{4D9DB410-B9F5-43ED-A978-356163C111BF}">
      <dgm:prSet/>
      <dgm:spPr/>
      <dgm:t>
        <a:bodyPr/>
        <a:lstStyle/>
        <a:p>
          <a:endParaRPr lang="pl-PL"/>
        </a:p>
      </dgm:t>
    </dgm:pt>
    <dgm:pt modelId="{4F210E06-61EB-4278-BEAB-9969F66D962C}" type="sibTrans" cxnId="{4D9DB410-B9F5-43ED-A978-356163C111BF}">
      <dgm:prSet custT="1"/>
      <dgm:spPr/>
      <dgm:t>
        <a:bodyPr/>
        <a:lstStyle/>
        <a:p>
          <a:endParaRPr lang="pl-PL" sz="16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0749DF3-CFA5-4AF5-BC35-BCAC03B1C5C6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Organizowanie</a:t>
          </a:r>
          <a:endParaRPr lang="pl-PL" sz="1600" b="1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DB52D7A-35B6-4CBD-8A40-FF5B9B4CBD3A}" type="parTrans" cxnId="{A6D4A628-40D1-44BF-8ACB-0E8B66E13B92}">
      <dgm:prSet/>
      <dgm:spPr/>
      <dgm:t>
        <a:bodyPr/>
        <a:lstStyle/>
        <a:p>
          <a:endParaRPr lang="pl-PL"/>
        </a:p>
      </dgm:t>
    </dgm:pt>
    <dgm:pt modelId="{29A0C33F-719B-4718-B2BF-3AAD798EC3F2}" type="sibTrans" cxnId="{A6D4A628-40D1-44BF-8ACB-0E8B66E13B92}">
      <dgm:prSet custT="1"/>
      <dgm:spPr/>
      <dgm:t>
        <a:bodyPr/>
        <a:lstStyle/>
        <a:p>
          <a:endParaRPr lang="pl-PL" sz="16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5CF2602-D67B-4367-8CCA-54DE779223F3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Kierowanie</a:t>
          </a:r>
          <a:endParaRPr lang="pl-PL" sz="1600" b="1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7D525A-B82C-41EC-A298-E74691567594}" type="parTrans" cxnId="{609B2BFF-B117-4D3A-B158-7AB0C1A76B4B}">
      <dgm:prSet/>
      <dgm:spPr/>
      <dgm:t>
        <a:bodyPr/>
        <a:lstStyle/>
        <a:p>
          <a:endParaRPr lang="pl-PL"/>
        </a:p>
      </dgm:t>
    </dgm:pt>
    <dgm:pt modelId="{A1118307-E144-486B-A759-3D43C0E94362}" type="sibTrans" cxnId="{609B2BFF-B117-4D3A-B158-7AB0C1A76B4B}">
      <dgm:prSet custT="1"/>
      <dgm:spPr/>
      <dgm:t>
        <a:bodyPr/>
        <a:lstStyle/>
        <a:p>
          <a:endParaRPr lang="pl-PL" sz="16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4FD0B02-A01F-4323-8996-A13EB6DCB222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16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Kontrolowanie</a:t>
          </a:r>
          <a:endParaRPr lang="pl-PL" sz="1600" b="1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93B3155-0FA8-4038-9B8C-232AE1390B79}" type="parTrans" cxnId="{B3A0A27F-7BED-4E65-BCCD-2635E08386E3}">
      <dgm:prSet/>
      <dgm:spPr/>
      <dgm:t>
        <a:bodyPr/>
        <a:lstStyle/>
        <a:p>
          <a:endParaRPr lang="pl-PL"/>
        </a:p>
      </dgm:t>
    </dgm:pt>
    <dgm:pt modelId="{85742334-6D42-46B3-96AC-C08F84D8EF60}" type="sibTrans" cxnId="{B3A0A27F-7BED-4E65-BCCD-2635E08386E3}">
      <dgm:prSet custT="1"/>
      <dgm:spPr/>
      <dgm:t>
        <a:bodyPr/>
        <a:lstStyle/>
        <a:p>
          <a:endParaRPr lang="pl-PL" sz="16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9C746EF-1589-48B2-BE21-78F5A8CC8DA8}" type="pres">
      <dgm:prSet presAssocID="{C7CE7DD9-2733-4512-A343-F0E0BCDE93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5B6797D-4779-498A-B835-FF988FA2F571}" type="pres">
      <dgm:prSet presAssocID="{2AB94293-241E-4E91-A9DC-F6AD155A6173}" presName="node" presStyleLbl="node1" presStyleIdx="0" presStyleCnt="4" custScaleX="151832" custScaleY="764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46370C-FD94-46FC-B147-C1A33DFCBDCD}" type="pres">
      <dgm:prSet presAssocID="{4F210E06-61EB-4278-BEAB-9969F66D962C}" presName="sibTrans" presStyleLbl="sibTrans2D1" presStyleIdx="0" presStyleCnt="4"/>
      <dgm:spPr/>
      <dgm:t>
        <a:bodyPr/>
        <a:lstStyle/>
        <a:p>
          <a:endParaRPr lang="pl-PL"/>
        </a:p>
      </dgm:t>
    </dgm:pt>
    <dgm:pt modelId="{83FECD04-3B73-412C-836D-853960ACDE5B}" type="pres">
      <dgm:prSet presAssocID="{4F210E06-61EB-4278-BEAB-9969F66D962C}" presName="connectorText" presStyleLbl="sibTrans2D1" presStyleIdx="0" presStyleCnt="4"/>
      <dgm:spPr/>
      <dgm:t>
        <a:bodyPr/>
        <a:lstStyle/>
        <a:p>
          <a:endParaRPr lang="pl-PL"/>
        </a:p>
      </dgm:t>
    </dgm:pt>
    <dgm:pt modelId="{A9A3DBFF-7C72-4984-B1F3-10611615244C}" type="pres">
      <dgm:prSet presAssocID="{50749DF3-CFA5-4AF5-BC35-BCAC03B1C5C6}" presName="node" presStyleLbl="node1" presStyleIdx="1" presStyleCnt="4" custScaleX="133562" custScaleY="7826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A0BB25-A80A-45CB-A25E-A2B2ADE400A3}" type="pres">
      <dgm:prSet presAssocID="{29A0C33F-719B-4718-B2BF-3AAD798EC3F2}" presName="sibTrans" presStyleLbl="sibTrans2D1" presStyleIdx="1" presStyleCnt="4"/>
      <dgm:spPr/>
      <dgm:t>
        <a:bodyPr/>
        <a:lstStyle/>
        <a:p>
          <a:endParaRPr lang="pl-PL"/>
        </a:p>
      </dgm:t>
    </dgm:pt>
    <dgm:pt modelId="{CC920BF5-3D85-43F8-B8D0-347C3859B56C}" type="pres">
      <dgm:prSet presAssocID="{29A0C33F-719B-4718-B2BF-3AAD798EC3F2}" presName="connectorText" presStyleLbl="sibTrans2D1" presStyleIdx="1" presStyleCnt="4"/>
      <dgm:spPr/>
      <dgm:t>
        <a:bodyPr/>
        <a:lstStyle/>
        <a:p>
          <a:endParaRPr lang="pl-PL"/>
        </a:p>
      </dgm:t>
    </dgm:pt>
    <dgm:pt modelId="{648E3CFB-7679-4547-8E97-0A7BA6647692}" type="pres">
      <dgm:prSet presAssocID="{25CF2602-D67B-4367-8CCA-54DE779223F3}" presName="node" presStyleLbl="node1" presStyleIdx="2" presStyleCnt="4" custScaleX="122007" custScaleY="832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1B4841-BE73-422A-AB24-E4F5F36BBF64}" type="pres">
      <dgm:prSet presAssocID="{A1118307-E144-486B-A759-3D43C0E94362}" presName="sibTrans" presStyleLbl="sibTrans2D1" presStyleIdx="2" presStyleCnt="4"/>
      <dgm:spPr/>
      <dgm:t>
        <a:bodyPr/>
        <a:lstStyle/>
        <a:p>
          <a:endParaRPr lang="pl-PL"/>
        </a:p>
      </dgm:t>
    </dgm:pt>
    <dgm:pt modelId="{11EF2001-6D0B-4F6E-884D-86B9E7C70F13}" type="pres">
      <dgm:prSet presAssocID="{A1118307-E144-486B-A759-3D43C0E94362}" presName="connectorText" presStyleLbl="sibTrans2D1" presStyleIdx="2" presStyleCnt="4"/>
      <dgm:spPr/>
      <dgm:t>
        <a:bodyPr/>
        <a:lstStyle/>
        <a:p>
          <a:endParaRPr lang="pl-PL"/>
        </a:p>
      </dgm:t>
    </dgm:pt>
    <dgm:pt modelId="{DE4ABE42-9F8F-4507-B2B5-35B748F84E22}" type="pres">
      <dgm:prSet presAssocID="{E4FD0B02-A01F-4323-8996-A13EB6DCB222}" presName="node" presStyleLbl="node1" presStyleIdx="3" presStyleCnt="4" custScaleX="129694" custScaleY="7826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BACE77-5031-4F7E-A011-417C0A311746}" type="pres">
      <dgm:prSet presAssocID="{85742334-6D42-46B3-96AC-C08F84D8EF60}" presName="sibTrans" presStyleLbl="sibTrans2D1" presStyleIdx="3" presStyleCnt="4"/>
      <dgm:spPr/>
      <dgm:t>
        <a:bodyPr/>
        <a:lstStyle/>
        <a:p>
          <a:endParaRPr lang="pl-PL"/>
        </a:p>
      </dgm:t>
    </dgm:pt>
    <dgm:pt modelId="{6A823A47-3571-4ABB-9E46-1559654CE335}" type="pres">
      <dgm:prSet presAssocID="{85742334-6D42-46B3-96AC-C08F84D8EF60}" presName="connectorText" presStyleLbl="sibTrans2D1" presStyleIdx="3" presStyleCnt="4"/>
      <dgm:spPr/>
      <dgm:t>
        <a:bodyPr/>
        <a:lstStyle/>
        <a:p>
          <a:endParaRPr lang="pl-PL"/>
        </a:p>
      </dgm:t>
    </dgm:pt>
  </dgm:ptLst>
  <dgm:cxnLst>
    <dgm:cxn modelId="{E654E355-9DC0-4775-89CA-4C68326CCA1E}" type="presOf" srcId="{85742334-6D42-46B3-96AC-C08F84D8EF60}" destId="{6A823A47-3571-4ABB-9E46-1559654CE335}" srcOrd="1" destOrd="0" presId="urn:microsoft.com/office/officeart/2005/8/layout/cycle2"/>
    <dgm:cxn modelId="{BEA93E6E-4044-4B0C-BE96-5C2F86982EB1}" type="presOf" srcId="{29A0C33F-719B-4718-B2BF-3AAD798EC3F2}" destId="{A7A0BB25-A80A-45CB-A25E-A2B2ADE400A3}" srcOrd="0" destOrd="0" presId="urn:microsoft.com/office/officeart/2005/8/layout/cycle2"/>
    <dgm:cxn modelId="{77FFB261-CBB6-47D5-9EC4-AE7F70DF8DF4}" type="presOf" srcId="{E4FD0B02-A01F-4323-8996-A13EB6DCB222}" destId="{DE4ABE42-9F8F-4507-B2B5-35B748F84E22}" srcOrd="0" destOrd="0" presId="urn:microsoft.com/office/officeart/2005/8/layout/cycle2"/>
    <dgm:cxn modelId="{609B2BFF-B117-4D3A-B158-7AB0C1A76B4B}" srcId="{C7CE7DD9-2733-4512-A343-F0E0BCDE9342}" destId="{25CF2602-D67B-4367-8CCA-54DE779223F3}" srcOrd="2" destOrd="0" parTransId="{DF7D525A-B82C-41EC-A298-E74691567594}" sibTransId="{A1118307-E144-486B-A759-3D43C0E94362}"/>
    <dgm:cxn modelId="{4D9DB410-B9F5-43ED-A978-356163C111BF}" srcId="{C7CE7DD9-2733-4512-A343-F0E0BCDE9342}" destId="{2AB94293-241E-4E91-A9DC-F6AD155A6173}" srcOrd="0" destOrd="0" parTransId="{8EC21CEE-FC4A-4696-B67E-F87B40C21CB0}" sibTransId="{4F210E06-61EB-4278-BEAB-9969F66D962C}"/>
    <dgm:cxn modelId="{362CB666-A0C7-4804-BF6A-02E18AEADC4C}" type="presOf" srcId="{2AB94293-241E-4E91-A9DC-F6AD155A6173}" destId="{95B6797D-4779-498A-B835-FF988FA2F571}" srcOrd="0" destOrd="0" presId="urn:microsoft.com/office/officeart/2005/8/layout/cycle2"/>
    <dgm:cxn modelId="{E204AA4C-9D2D-4127-B386-3C36FEC51C7B}" type="presOf" srcId="{4F210E06-61EB-4278-BEAB-9969F66D962C}" destId="{83FECD04-3B73-412C-836D-853960ACDE5B}" srcOrd="1" destOrd="0" presId="urn:microsoft.com/office/officeart/2005/8/layout/cycle2"/>
    <dgm:cxn modelId="{A6D4A628-40D1-44BF-8ACB-0E8B66E13B92}" srcId="{C7CE7DD9-2733-4512-A343-F0E0BCDE9342}" destId="{50749DF3-CFA5-4AF5-BC35-BCAC03B1C5C6}" srcOrd="1" destOrd="0" parTransId="{2DB52D7A-35B6-4CBD-8A40-FF5B9B4CBD3A}" sibTransId="{29A0C33F-719B-4718-B2BF-3AAD798EC3F2}"/>
    <dgm:cxn modelId="{B7B42DA1-C8E9-4944-87BA-36566AE440FB}" type="presOf" srcId="{50749DF3-CFA5-4AF5-BC35-BCAC03B1C5C6}" destId="{A9A3DBFF-7C72-4984-B1F3-10611615244C}" srcOrd="0" destOrd="0" presId="urn:microsoft.com/office/officeart/2005/8/layout/cycle2"/>
    <dgm:cxn modelId="{A4E46611-B570-4EB9-970B-7ECEE2AB4D1A}" type="presOf" srcId="{A1118307-E144-486B-A759-3D43C0E94362}" destId="{11EF2001-6D0B-4F6E-884D-86B9E7C70F13}" srcOrd="1" destOrd="0" presId="urn:microsoft.com/office/officeart/2005/8/layout/cycle2"/>
    <dgm:cxn modelId="{465EAFAC-8B77-411A-B862-6CCF5D0988A6}" type="presOf" srcId="{85742334-6D42-46B3-96AC-C08F84D8EF60}" destId="{71BACE77-5031-4F7E-A011-417C0A311746}" srcOrd="0" destOrd="0" presId="urn:microsoft.com/office/officeart/2005/8/layout/cycle2"/>
    <dgm:cxn modelId="{7E8EC128-5FE7-4832-9DFA-6FABDFD8A8EF}" type="presOf" srcId="{25CF2602-D67B-4367-8CCA-54DE779223F3}" destId="{648E3CFB-7679-4547-8E97-0A7BA6647692}" srcOrd="0" destOrd="0" presId="urn:microsoft.com/office/officeart/2005/8/layout/cycle2"/>
    <dgm:cxn modelId="{C72FBBED-A553-4825-9C3C-33265486E480}" type="presOf" srcId="{29A0C33F-719B-4718-B2BF-3AAD798EC3F2}" destId="{CC920BF5-3D85-43F8-B8D0-347C3859B56C}" srcOrd="1" destOrd="0" presId="urn:microsoft.com/office/officeart/2005/8/layout/cycle2"/>
    <dgm:cxn modelId="{B3A0A27F-7BED-4E65-BCCD-2635E08386E3}" srcId="{C7CE7DD9-2733-4512-A343-F0E0BCDE9342}" destId="{E4FD0B02-A01F-4323-8996-A13EB6DCB222}" srcOrd="3" destOrd="0" parTransId="{193B3155-0FA8-4038-9B8C-232AE1390B79}" sibTransId="{85742334-6D42-46B3-96AC-C08F84D8EF60}"/>
    <dgm:cxn modelId="{06192376-942D-4762-A19C-EBC010065EDE}" type="presOf" srcId="{A1118307-E144-486B-A759-3D43C0E94362}" destId="{8E1B4841-BE73-422A-AB24-E4F5F36BBF64}" srcOrd="0" destOrd="0" presId="urn:microsoft.com/office/officeart/2005/8/layout/cycle2"/>
    <dgm:cxn modelId="{FAE76B1D-0FEC-41F0-A31F-99FF78C6333E}" type="presOf" srcId="{C7CE7DD9-2733-4512-A343-F0E0BCDE9342}" destId="{89C746EF-1589-48B2-BE21-78F5A8CC8DA8}" srcOrd="0" destOrd="0" presId="urn:microsoft.com/office/officeart/2005/8/layout/cycle2"/>
    <dgm:cxn modelId="{FD0382FD-86E0-4D1E-9680-C11B3D2E1D32}" type="presOf" srcId="{4F210E06-61EB-4278-BEAB-9969F66D962C}" destId="{8E46370C-FD94-46FC-B147-C1A33DFCBDCD}" srcOrd="0" destOrd="0" presId="urn:microsoft.com/office/officeart/2005/8/layout/cycle2"/>
    <dgm:cxn modelId="{660FBA4A-7612-458C-8A0B-72DB9F356312}" type="presParOf" srcId="{89C746EF-1589-48B2-BE21-78F5A8CC8DA8}" destId="{95B6797D-4779-498A-B835-FF988FA2F571}" srcOrd="0" destOrd="0" presId="urn:microsoft.com/office/officeart/2005/8/layout/cycle2"/>
    <dgm:cxn modelId="{1BC342B1-B766-4490-A8FE-64C626C64326}" type="presParOf" srcId="{89C746EF-1589-48B2-BE21-78F5A8CC8DA8}" destId="{8E46370C-FD94-46FC-B147-C1A33DFCBDCD}" srcOrd="1" destOrd="0" presId="urn:microsoft.com/office/officeart/2005/8/layout/cycle2"/>
    <dgm:cxn modelId="{F4648EB6-4476-4A22-981D-88E6518FA983}" type="presParOf" srcId="{8E46370C-FD94-46FC-B147-C1A33DFCBDCD}" destId="{83FECD04-3B73-412C-836D-853960ACDE5B}" srcOrd="0" destOrd="0" presId="urn:microsoft.com/office/officeart/2005/8/layout/cycle2"/>
    <dgm:cxn modelId="{F022E654-8401-48E3-8AFC-DEC5211B5C19}" type="presParOf" srcId="{89C746EF-1589-48B2-BE21-78F5A8CC8DA8}" destId="{A9A3DBFF-7C72-4984-B1F3-10611615244C}" srcOrd="2" destOrd="0" presId="urn:microsoft.com/office/officeart/2005/8/layout/cycle2"/>
    <dgm:cxn modelId="{5BA1D40B-836E-4D11-9AE8-0AFBF662CE35}" type="presParOf" srcId="{89C746EF-1589-48B2-BE21-78F5A8CC8DA8}" destId="{A7A0BB25-A80A-45CB-A25E-A2B2ADE400A3}" srcOrd="3" destOrd="0" presId="urn:microsoft.com/office/officeart/2005/8/layout/cycle2"/>
    <dgm:cxn modelId="{CC8BFAE0-18D9-449B-8865-89DD51CD4F15}" type="presParOf" srcId="{A7A0BB25-A80A-45CB-A25E-A2B2ADE400A3}" destId="{CC920BF5-3D85-43F8-B8D0-347C3859B56C}" srcOrd="0" destOrd="0" presId="urn:microsoft.com/office/officeart/2005/8/layout/cycle2"/>
    <dgm:cxn modelId="{13F924D8-1F98-4D5F-800C-41825538E011}" type="presParOf" srcId="{89C746EF-1589-48B2-BE21-78F5A8CC8DA8}" destId="{648E3CFB-7679-4547-8E97-0A7BA6647692}" srcOrd="4" destOrd="0" presId="urn:microsoft.com/office/officeart/2005/8/layout/cycle2"/>
    <dgm:cxn modelId="{D9CE916F-9754-4641-9C21-84D941ABF3DC}" type="presParOf" srcId="{89C746EF-1589-48B2-BE21-78F5A8CC8DA8}" destId="{8E1B4841-BE73-422A-AB24-E4F5F36BBF64}" srcOrd="5" destOrd="0" presId="urn:microsoft.com/office/officeart/2005/8/layout/cycle2"/>
    <dgm:cxn modelId="{7EA116B0-D949-4924-87D0-9E6C26B6FE6C}" type="presParOf" srcId="{8E1B4841-BE73-422A-AB24-E4F5F36BBF64}" destId="{11EF2001-6D0B-4F6E-884D-86B9E7C70F13}" srcOrd="0" destOrd="0" presId="urn:microsoft.com/office/officeart/2005/8/layout/cycle2"/>
    <dgm:cxn modelId="{539DA0F0-DB82-4296-A632-B5167BBD774C}" type="presParOf" srcId="{89C746EF-1589-48B2-BE21-78F5A8CC8DA8}" destId="{DE4ABE42-9F8F-4507-B2B5-35B748F84E22}" srcOrd="6" destOrd="0" presId="urn:microsoft.com/office/officeart/2005/8/layout/cycle2"/>
    <dgm:cxn modelId="{A47473CC-8237-4C05-A6E6-7AB45B62B3CD}" type="presParOf" srcId="{89C746EF-1589-48B2-BE21-78F5A8CC8DA8}" destId="{71BACE77-5031-4F7E-A011-417C0A311746}" srcOrd="7" destOrd="0" presId="urn:microsoft.com/office/officeart/2005/8/layout/cycle2"/>
    <dgm:cxn modelId="{5B8C3BF7-E199-45DE-855F-458F0BAC86A8}" type="presParOf" srcId="{71BACE77-5031-4F7E-A011-417C0A311746}" destId="{6A823A47-3571-4ABB-9E46-1559654CE33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3C159-31BD-4B36-A9FF-DBF1BF975A8E}">
      <dsp:nvSpPr>
        <dsp:cNvPr id="0" name=""/>
        <dsp:cNvSpPr/>
      </dsp:nvSpPr>
      <dsp:spPr>
        <a:xfrm>
          <a:off x="385217" y="0"/>
          <a:ext cx="4365797" cy="296810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B7EFE-05C3-4762-B0D0-BB578625D640}">
      <dsp:nvSpPr>
        <dsp:cNvPr id="0" name=""/>
        <dsp:cNvSpPr/>
      </dsp:nvSpPr>
      <dsp:spPr>
        <a:xfrm>
          <a:off x="5517" y="890431"/>
          <a:ext cx="1653224" cy="1187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rgbClr val="002060"/>
              </a:solidFill>
            </a:rPr>
            <a:t>Pracownik naukowy</a:t>
          </a:r>
          <a:endParaRPr lang="pl-PL" sz="1800" kern="1200" dirty="0">
            <a:solidFill>
              <a:srgbClr val="002060"/>
            </a:solidFill>
          </a:endParaRPr>
        </a:p>
      </dsp:txBody>
      <dsp:txXfrm>
        <a:off x="63473" y="948387"/>
        <a:ext cx="1537312" cy="1071329"/>
      </dsp:txXfrm>
    </dsp:sp>
    <dsp:sp modelId="{6D9DD887-924E-41DB-BA0A-1D9F85150481}">
      <dsp:nvSpPr>
        <dsp:cNvPr id="0" name=""/>
        <dsp:cNvSpPr/>
      </dsp:nvSpPr>
      <dsp:spPr>
        <a:xfrm>
          <a:off x="1741503" y="890431"/>
          <a:ext cx="1653224" cy="1187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rgbClr val="002060"/>
              </a:solidFill>
            </a:rPr>
            <a:t>Redaktor wydziałowy</a:t>
          </a:r>
          <a:endParaRPr lang="pl-PL" sz="1800" kern="1200" dirty="0">
            <a:solidFill>
              <a:srgbClr val="002060"/>
            </a:solidFill>
          </a:endParaRPr>
        </a:p>
      </dsp:txBody>
      <dsp:txXfrm>
        <a:off x="1799459" y="948387"/>
        <a:ext cx="1537312" cy="1071329"/>
      </dsp:txXfrm>
    </dsp:sp>
    <dsp:sp modelId="{D5370FB4-3701-46F9-90ED-725EE6C23E27}">
      <dsp:nvSpPr>
        <dsp:cNvPr id="0" name=""/>
        <dsp:cNvSpPr/>
      </dsp:nvSpPr>
      <dsp:spPr>
        <a:xfrm>
          <a:off x="3477489" y="890431"/>
          <a:ext cx="1653224" cy="11872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rgbClr val="002060"/>
              </a:solidFill>
            </a:rPr>
            <a:t>Zespół ds. zarządzania Bazą Wiedzy</a:t>
          </a:r>
          <a:endParaRPr lang="pl-PL" sz="1800" kern="1200" dirty="0">
            <a:solidFill>
              <a:srgbClr val="002060"/>
            </a:solidFill>
          </a:endParaRPr>
        </a:p>
      </dsp:txBody>
      <dsp:txXfrm>
        <a:off x="3535445" y="948387"/>
        <a:ext cx="1537312" cy="1071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42A96-2658-464B-9E40-D085DD8FE84B}">
      <dsp:nvSpPr>
        <dsp:cNvPr id="0" name=""/>
        <dsp:cNvSpPr/>
      </dsp:nvSpPr>
      <dsp:spPr>
        <a:xfrm>
          <a:off x="2417962" y="57935"/>
          <a:ext cx="3012623" cy="30126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0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Zespół ds. zarządzania Bazą Wiedzy </a:t>
          </a:r>
          <a:endParaRPr lang="pl-PL" sz="2000" kern="1200" dirty="0"/>
        </a:p>
      </dsp:txBody>
      <dsp:txXfrm>
        <a:off x="2765573" y="463480"/>
        <a:ext cx="2317402" cy="955928"/>
      </dsp:txXfrm>
    </dsp:sp>
    <dsp:sp modelId="{968657D2-3584-4342-AB18-B5F58FBD5DCA}">
      <dsp:nvSpPr>
        <dsp:cNvPr id="0" name=""/>
        <dsp:cNvSpPr/>
      </dsp:nvSpPr>
      <dsp:spPr>
        <a:xfrm>
          <a:off x="3595786" y="1390441"/>
          <a:ext cx="3321989" cy="30126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0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Zespół ds. ewaluacji jakości działalności naukowej</a:t>
          </a:r>
          <a:endParaRPr lang="pl-PL" sz="2000" kern="1200" dirty="0"/>
        </a:p>
      </dsp:txBody>
      <dsp:txXfrm>
        <a:off x="5384549" y="1738052"/>
        <a:ext cx="1277688" cy="2317402"/>
      </dsp:txXfrm>
    </dsp:sp>
    <dsp:sp modelId="{1A39FB1B-8C91-416B-ADE7-B0CA5375C93F}">
      <dsp:nvSpPr>
        <dsp:cNvPr id="0" name=""/>
        <dsp:cNvSpPr/>
      </dsp:nvSpPr>
      <dsp:spPr>
        <a:xfrm>
          <a:off x="2417962" y="2722948"/>
          <a:ext cx="3012623" cy="30126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20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Prorektorka ds. nauki</a:t>
          </a:r>
          <a:endParaRPr lang="pl-PL" sz="2000" kern="1200" dirty="0"/>
        </a:p>
      </dsp:txBody>
      <dsp:txXfrm>
        <a:off x="2765573" y="4374097"/>
        <a:ext cx="2317402" cy="955928"/>
      </dsp:txXfrm>
    </dsp:sp>
    <dsp:sp modelId="{8857900E-C770-474F-9C38-C6093D2BE8F9}">
      <dsp:nvSpPr>
        <dsp:cNvPr id="0" name=""/>
        <dsp:cNvSpPr/>
      </dsp:nvSpPr>
      <dsp:spPr>
        <a:xfrm>
          <a:off x="1085455" y="1390441"/>
          <a:ext cx="3012623" cy="30126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1800" kern="1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Komisja ds. nauki, projektów badawczych i współpracy międzynarodowej </a:t>
          </a:r>
          <a:endParaRPr lang="pl-PL" sz="1800" kern="1200" dirty="0"/>
        </a:p>
      </dsp:txBody>
      <dsp:txXfrm>
        <a:off x="1317196" y="1738052"/>
        <a:ext cx="1158701" cy="23174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3118A-E5FD-40B9-967C-FAC1EC3E4365}">
      <dsp:nvSpPr>
        <dsp:cNvPr id="0" name=""/>
        <dsp:cNvSpPr/>
      </dsp:nvSpPr>
      <dsp:spPr>
        <a:xfrm>
          <a:off x="3379097" y="266692"/>
          <a:ext cx="2080520" cy="11517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Gromadzenie</a:t>
          </a:r>
          <a:endParaRPr lang="pl-PL" sz="200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83782" y="435363"/>
        <a:ext cx="1471150" cy="814414"/>
      </dsp:txXfrm>
    </dsp:sp>
    <dsp:sp modelId="{589F7D08-2CBE-4928-86BC-0137219F9A33}">
      <dsp:nvSpPr>
        <dsp:cNvPr id="0" name=""/>
        <dsp:cNvSpPr/>
      </dsp:nvSpPr>
      <dsp:spPr>
        <a:xfrm rot="2160000">
          <a:off x="5146177" y="1257136"/>
          <a:ext cx="400918" cy="518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157662" y="1325445"/>
        <a:ext cx="280643" cy="310969"/>
      </dsp:txXfrm>
    </dsp:sp>
    <dsp:sp modelId="{2E23D4B0-7F85-4610-AC5D-AD63761E1992}">
      <dsp:nvSpPr>
        <dsp:cNvPr id="0" name=""/>
        <dsp:cNvSpPr/>
      </dsp:nvSpPr>
      <dsp:spPr>
        <a:xfrm>
          <a:off x="5234497" y="1634846"/>
          <a:ext cx="2105045" cy="1129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Opracowanie</a:t>
          </a:r>
          <a:endParaRPr lang="pl-PL" sz="200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42774" y="1800231"/>
        <a:ext cx="1488491" cy="798550"/>
      </dsp:txXfrm>
    </dsp:sp>
    <dsp:sp modelId="{EEFA542F-FE17-4832-B985-B845FFCC1AA6}">
      <dsp:nvSpPr>
        <dsp:cNvPr id="0" name=""/>
        <dsp:cNvSpPr/>
      </dsp:nvSpPr>
      <dsp:spPr>
        <a:xfrm rot="6081034">
          <a:off x="5803612" y="2990823"/>
          <a:ext cx="545080" cy="518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5896655" y="3018258"/>
        <a:ext cx="389595" cy="310969"/>
      </dsp:txXfrm>
    </dsp:sp>
    <dsp:sp modelId="{C4C3CEF6-B54A-407F-AFA1-132FD3F511C5}">
      <dsp:nvSpPr>
        <dsp:cNvPr id="0" name=""/>
        <dsp:cNvSpPr/>
      </dsp:nvSpPr>
      <dsp:spPr>
        <a:xfrm>
          <a:off x="4680516" y="3766029"/>
          <a:ext cx="2341198" cy="12099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Przetwarzanie</a:t>
          </a:r>
          <a:endParaRPr lang="pl-PL" sz="200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023377" y="3943225"/>
        <a:ext cx="1655476" cy="855581"/>
      </dsp:txXfrm>
    </dsp:sp>
    <dsp:sp modelId="{CB62D2EE-D9B2-4C5A-B934-609D4C767AA8}">
      <dsp:nvSpPr>
        <dsp:cNvPr id="0" name=""/>
        <dsp:cNvSpPr/>
      </dsp:nvSpPr>
      <dsp:spPr>
        <a:xfrm rot="10730130">
          <a:off x="4454669" y="4138631"/>
          <a:ext cx="160258" cy="518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4502741" y="4241799"/>
        <a:ext cx="112181" cy="310969"/>
      </dsp:txXfrm>
    </dsp:sp>
    <dsp:sp modelId="{D62D35C0-15D1-4F58-AAD9-305C63C161CE}">
      <dsp:nvSpPr>
        <dsp:cNvPr id="0" name=""/>
        <dsp:cNvSpPr/>
      </dsp:nvSpPr>
      <dsp:spPr>
        <a:xfrm>
          <a:off x="1656184" y="3809238"/>
          <a:ext cx="2724282" cy="1238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Przechowywanie</a:t>
          </a:r>
          <a:endParaRPr lang="pl-PL" sz="200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055146" y="3990644"/>
        <a:ext cx="1926358" cy="875908"/>
      </dsp:txXfrm>
    </dsp:sp>
    <dsp:sp modelId="{8119C365-881A-46B0-B252-9154D6BCA0B1}">
      <dsp:nvSpPr>
        <dsp:cNvPr id="0" name=""/>
        <dsp:cNvSpPr/>
      </dsp:nvSpPr>
      <dsp:spPr>
        <a:xfrm rot="15411188">
          <a:off x="2520217" y="3107772"/>
          <a:ext cx="500261" cy="518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2612323" y="3284501"/>
        <a:ext cx="350183" cy="310969"/>
      </dsp:txXfrm>
    </dsp:sp>
    <dsp:sp modelId="{A95DDD00-39B7-4B5E-86FE-99D09D5A9D8A}">
      <dsp:nvSpPr>
        <dsp:cNvPr id="0" name=""/>
        <dsp:cNvSpPr/>
      </dsp:nvSpPr>
      <dsp:spPr>
        <a:xfrm>
          <a:off x="1398881" y="1562836"/>
          <a:ext cx="2212525" cy="13372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Udostępnianie</a:t>
          </a:r>
          <a:endParaRPr lang="pl-PL" sz="2000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22898" y="1758676"/>
        <a:ext cx="1564491" cy="945599"/>
      </dsp:txXfrm>
    </dsp:sp>
    <dsp:sp modelId="{3B8ABEFF-B4A1-4F3D-8619-ADF9EAA72389}">
      <dsp:nvSpPr>
        <dsp:cNvPr id="0" name=""/>
        <dsp:cNvSpPr/>
      </dsp:nvSpPr>
      <dsp:spPr>
        <a:xfrm rot="19442178">
          <a:off x="3303837" y="1256188"/>
          <a:ext cx="376625" cy="518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314605" y="1393022"/>
        <a:ext cx="263638" cy="3109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6797D-4779-498A-B835-FF988FA2F571}">
      <dsp:nvSpPr>
        <dsp:cNvPr id="0" name=""/>
        <dsp:cNvSpPr/>
      </dsp:nvSpPr>
      <dsp:spPr>
        <a:xfrm>
          <a:off x="3001058" y="233274"/>
          <a:ext cx="2199466" cy="1106817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Planowanie</a:t>
          </a:r>
          <a:endParaRPr lang="pl-PL" sz="1600" b="1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323162" y="395364"/>
        <a:ext cx="1555258" cy="782637"/>
      </dsp:txXfrm>
    </dsp:sp>
    <dsp:sp modelId="{8E46370C-FD94-46FC-B147-C1A33DFCBDCD}">
      <dsp:nvSpPr>
        <dsp:cNvPr id="0" name=""/>
        <dsp:cNvSpPr/>
      </dsp:nvSpPr>
      <dsp:spPr>
        <a:xfrm rot="2700000">
          <a:off x="4656155" y="1305039"/>
          <a:ext cx="414895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674383" y="1358815"/>
        <a:ext cx="290427" cy="293344"/>
      </dsp:txXfrm>
    </dsp:sp>
    <dsp:sp modelId="{A9A3DBFF-7C72-4984-B1F3-10611615244C}">
      <dsp:nvSpPr>
        <dsp:cNvPr id="0" name=""/>
        <dsp:cNvSpPr/>
      </dsp:nvSpPr>
      <dsp:spPr>
        <a:xfrm>
          <a:off x="4670349" y="1756790"/>
          <a:ext cx="1934803" cy="113370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Organizowanie</a:t>
          </a:r>
          <a:endParaRPr lang="pl-PL" sz="1600" b="1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953694" y="1922817"/>
        <a:ext cx="1368113" cy="801649"/>
      </dsp:txXfrm>
    </dsp:sp>
    <dsp:sp modelId="{A7A0BB25-A80A-45CB-A25E-A2B2ADE400A3}">
      <dsp:nvSpPr>
        <dsp:cNvPr id="0" name=""/>
        <dsp:cNvSpPr/>
      </dsp:nvSpPr>
      <dsp:spPr>
        <a:xfrm rot="8100000">
          <a:off x="4675976" y="2834916"/>
          <a:ext cx="412093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4781499" y="2888989"/>
        <a:ext cx="288465" cy="293344"/>
      </dsp:txXfrm>
    </dsp:sp>
    <dsp:sp modelId="{648E3CFB-7679-4547-8E97-0A7BA6647692}">
      <dsp:nvSpPr>
        <dsp:cNvPr id="0" name=""/>
        <dsp:cNvSpPr/>
      </dsp:nvSpPr>
      <dsp:spPr>
        <a:xfrm>
          <a:off x="3217083" y="3257614"/>
          <a:ext cx="1767416" cy="1205974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Kierowanie</a:t>
          </a:r>
          <a:endParaRPr lang="pl-PL" sz="1600" b="1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75915" y="3434225"/>
        <a:ext cx="1249752" cy="852752"/>
      </dsp:txXfrm>
    </dsp:sp>
    <dsp:sp modelId="{8E1B4841-BE73-422A-AB24-E4F5F36BBF64}">
      <dsp:nvSpPr>
        <dsp:cNvPr id="0" name=""/>
        <dsp:cNvSpPr/>
      </dsp:nvSpPr>
      <dsp:spPr>
        <a:xfrm rot="13500000">
          <a:off x="3126792" y="2849596"/>
          <a:ext cx="414896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3233033" y="2991384"/>
        <a:ext cx="290427" cy="293344"/>
      </dsp:txXfrm>
    </dsp:sp>
    <dsp:sp modelId="{DE4ABE42-9F8F-4507-B2B5-35B748F84E22}">
      <dsp:nvSpPr>
        <dsp:cNvPr id="0" name=""/>
        <dsp:cNvSpPr/>
      </dsp:nvSpPr>
      <dsp:spPr>
        <a:xfrm>
          <a:off x="1624446" y="1756790"/>
          <a:ext cx="1878771" cy="1133703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rPr>
            <a:t>Kontrolowanie</a:t>
          </a:r>
          <a:endParaRPr lang="pl-PL" sz="1600" b="1" kern="1200" dirty="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899586" y="1922817"/>
        <a:ext cx="1328491" cy="801649"/>
      </dsp:txXfrm>
    </dsp:sp>
    <dsp:sp modelId="{71BACE77-5031-4F7E-A011-417C0A311746}">
      <dsp:nvSpPr>
        <dsp:cNvPr id="0" name=""/>
        <dsp:cNvSpPr/>
      </dsp:nvSpPr>
      <dsp:spPr>
        <a:xfrm rot="18900000">
          <a:off x="3110598" y="1323571"/>
          <a:ext cx="417699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>
            <a:solidFill>
              <a:srgbClr val="00206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28949" y="1465657"/>
        <a:ext cx="292389" cy="29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7D106-C0E2-4A8D-882E-AEC25A4BD749}" type="datetimeFigureOut">
              <a:rPr lang="pl-PL" smtClean="0"/>
              <a:pPr/>
              <a:t>23.11.2023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3DEFC-56B0-45BC-BD06-2C36058458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3110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14BD9A-154A-488D-ADA1-42D9CAEBE015}" type="datetimeFigureOut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AEC6A1-06E3-462C-96D7-7DF08F1D7BE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0835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D194D-ACC2-4569-B1F4-A69D680DEA05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FFAE-6FB6-4DE9-8AA3-EF87DDD626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31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4E701-6AB0-4C32-86B5-403CD4ED780A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8544-91FB-44D6-8CCD-DFD7AA369D8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63678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77E34-44C4-4832-A9B8-222402E2126C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897D7-C6E1-4E72-94AB-4CF0FAF063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62490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ED299-E84B-4969-A6F3-933E6104A5DA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71DA4-8D64-431E-BE0F-8E65193407C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95679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6D4ED-C763-4CF3-AF68-963FA0284B81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7036-42DD-4354-9B79-A475209DE0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10440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92F75-55C5-4B22-9195-EBABADDF7BC4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7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409CD-B37C-4765-9298-4A49A190914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0010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79868-4DC0-4907-8359-EB7EC19135C0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9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C6C0-BF04-46A5-ABAD-61BE8AE1D87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571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C0674-5BFB-4A53-9301-E17E9AF5A583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5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BDB7-EEAC-4CB6-A264-0D5DB2B51F0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0541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D1FE7-567E-4B54-8F9D-7867D2347F58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4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03CBB-16E6-422B-B598-DB42B33650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87982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A86CF-C104-4D97-8D63-AECB515AA432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7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9818D-0233-45FF-93F8-920ED0382C6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50479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86E41-4B15-423C-BA49-A837D1359824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7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45D6D-C167-4D78-AAA8-CE65339417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9859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B634BA-A445-40F2-A521-ECAD8A6102C2}" type="datetime1">
              <a:rPr lang="pl-PL"/>
              <a:pPr>
                <a:defRPr/>
              </a:pPr>
              <a:t>23.11.2023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Badanie efektywności bibliotek publicznych i pedagogicznych. Sulejówek 7-8.03.2013 r.</a:t>
            </a:r>
          </a:p>
        </p:txBody>
      </p:sp>
      <p:sp>
        <p:nvSpPr>
          <p:cNvPr id="6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8943BCF-91C6-4103-89AC-DE2EB98AB7B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microsoft.com/office/2007/relationships/diagramDrawing" Target="../diagrams/drawing3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portal.amu.edu.pl/docstore/download/@UAMf0eff896b0a84c63875a3229bced099f/ZR_8_2020_2021.pdf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le tekstowe 7"/>
          <p:cNvSpPr txBox="1">
            <a:spLocks noChangeArrowheads="1"/>
          </p:cNvSpPr>
          <p:nvPr/>
        </p:nvSpPr>
        <p:spPr bwMode="auto">
          <a:xfrm>
            <a:off x="0" y="2554288"/>
            <a:ext cx="9144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200" b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Małgorzata Rychlik,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200" b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Biblioteka Uniwersytecka w Poznaniu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00B0F0"/>
              </a:solidFill>
              <a:latin typeface="Arial Narrow" pitchFamily="34" charset="0"/>
            </a:endParaRPr>
          </a:p>
        </p:txBody>
      </p:sp>
      <p:sp>
        <p:nvSpPr>
          <p:cNvPr id="2051" name="Tytuł 1"/>
          <p:cNvSpPr txBox="1">
            <a:spLocks/>
          </p:cNvSpPr>
          <p:nvPr/>
        </p:nvSpPr>
        <p:spPr bwMode="auto">
          <a:xfrm>
            <a:off x="714375" y="92868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4000" dirty="0">
                <a:solidFill>
                  <a:srgbClr val="00B0F0"/>
                </a:solidFill>
                <a:latin typeface="Arial Narrow" pitchFamily="34" charset="0"/>
              </a:rPr>
              <a:t>  </a:t>
            </a:r>
            <a:r>
              <a:rPr lang="pl-PL" altLang="pl-PL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Stan obecny oraz rozwój systemów zarządzania zasobami cyfrowymi na przykładzie wybranych projektów BUP </a:t>
            </a:r>
            <a:endParaRPr lang="pl-PL" altLang="pl-PL" sz="4000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Obraz 4" descr="Automatyzacja_naglowek_2023(2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75" y="357188"/>
            <a:ext cx="22971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Obraz 5" descr="mol_logo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3" y="3429000"/>
            <a:ext cx="15525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Obraz 6" descr="sowa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300538"/>
            <a:ext cx="6985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Obraz 7" descr="elibron_logo-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8" y="4465638"/>
            <a:ext cx="162718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Obraz 8" descr="HADATAP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572000"/>
            <a:ext cx="7858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Obraz 9" descr="biblio_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3" y="5467350"/>
            <a:ext cx="12493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Obraz 10" descr="ebsco_logo-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3188" y="5472113"/>
            <a:ext cx="9128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Obraz 11" descr="audiobook logo(1)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286375"/>
            <a:ext cx="142875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Obraz 13" descr="ceeol_logo-3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0938" y="5143500"/>
            <a:ext cx="1270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Obraz 14" descr="IBUK-libra-2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6438" y="5500688"/>
            <a:ext cx="1270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Funkcje zarządzania w odniesieniu </a:t>
            </a: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b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zarządzania zasobami cyfrowymi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pl-PL" sz="20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Organizowanie</a:t>
            </a: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- na tym etapie następuje ustalenie struktur funkcjonujących w organizacji oraz zależności służbowe.</a:t>
            </a:r>
          </a:p>
          <a:p>
            <a:pPr marL="0" indent="0">
              <a:buNone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Prawidłowe skonfigurowanie elementów prowadzi do efektywnego działania w ramach określonych celów.</a:t>
            </a:r>
          </a:p>
          <a:p>
            <a:pPr marL="0" indent="0">
              <a:buNone/>
            </a:pPr>
            <a:r>
              <a:rPr lang="pl-PL" altLang="pl-PL" sz="1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Współpraca na UAM: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Biblioteka Uniwersytecka w Poznaniu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Centrum Spraw Pracowniczych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Biurem ds. Nauki i Rankingów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Centrum Zarządzania Infrastrukturą i Projektami Informatycznymi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Uczelniane Centrum Innowacji i Transferu Technologii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Centrum Wsparcia Projektów</a:t>
            </a:r>
          </a:p>
          <a:p>
            <a:pPr marL="0" indent="0">
              <a:buNone/>
            </a:pPr>
            <a:r>
              <a:rPr lang="pl-PL" altLang="pl-PL" sz="1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Współpraca poza UAM: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Firma </a:t>
            </a:r>
            <a:r>
              <a:rPr lang="pl-PL" altLang="pl-PL" sz="18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Sages</a:t>
            </a:r>
            <a:endParaRPr lang="pl-PL" altLang="pl-PL" sz="18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Politechnika Warszawska</a:t>
            </a:r>
          </a:p>
          <a:p>
            <a:pPr marL="0" indent="0">
              <a:buNone/>
            </a:pPr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3195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Funkcje zarządzania w odniesieniu do</a:t>
            </a:r>
            <a:br>
              <a:rPr lang="pl-PL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zarządzania zasobami cyfrowymi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Na etapie organizowania formułuje się system komunikacji.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 Bazie Wiedzy powstały profile ponad 3000 pracowników naukowych, 3400 doktorantów starego trybu oraz 300 doktorantów Szkół Doktorskich .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Ścieżki komunikacji są następujące:</a:t>
            </a: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234950507"/>
              </p:ext>
            </p:extLst>
          </p:nvPr>
        </p:nvGraphicFramePr>
        <p:xfrm>
          <a:off x="1691680" y="3212976"/>
          <a:ext cx="5136232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722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pl-PL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9015505"/>
              </p:ext>
            </p:extLst>
          </p:nvPr>
        </p:nvGraphicFramePr>
        <p:xfrm>
          <a:off x="457200" y="332656"/>
          <a:ext cx="8003232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40213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Funkcje zarządzania w odniesieniu </a:t>
            </a: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b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zarządzania zasobami cyfrowymi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pl-PL" sz="20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Kierowanie</a:t>
            </a: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- zachęcanie i pobudzanie do działania, zapobieganie </a:t>
            </a:r>
          </a:p>
          <a:p>
            <a:pPr marL="0" indent="0">
              <a:buNone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i rozwiązywanie konfliktów. Zachęty do działania mają zarówno charakter materialny, jak i niematerialny. Nacisk na wzajemną współpracę.</a:t>
            </a:r>
          </a:p>
          <a:p>
            <a:pPr marL="0" indent="0">
              <a:buNone/>
            </a:pPr>
            <a:r>
              <a:rPr lang="pl-PL" altLang="pl-PL" sz="20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Kontrolowanie</a:t>
            </a: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– obserwujemy i mierzymy postępy prac (ustalenie norm, mierzenie wyników, porównanie z normami i ustalenie potrzeby działania korygującego.</a:t>
            </a:r>
          </a:p>
          <a:p>
            <a:pPr marL="0" indent="0">
              <a:buNone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Funkcja kontroli ma cztery podstawowe cele: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Dostosowywania do zmian w otoczeniu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Ograniczenia kumulowania błędów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Radzenie sobie ze złożonością organizacji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Minimalizowanie kosztów</a:t>
            </a: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558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33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3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Procesy informacyjne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107504" y="620688"/>
          <a:ext cx="8784976" cy="508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11269" name="Obraz 2" descr="Automatyzacja_naglowek_2023(2)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Symbol zastępczy zawartości 5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94661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Gromadzenie</a:t>
            </a:r>
            <a:endParaRPr lang="pl-PL" sz="3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Gromadzimy 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Publikacje (artykuły z czasopism, książki, rozdziały z monografii, inne materiały)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Doktoraty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Patenty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Dzieła artystyczne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Multimedia</a:t>
            </a:r>
          </a:p>
          <a:p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Dane badawcze</a:t>
            </a:r>
          </a:p>
          <a:p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Projekty</a:t>
            </a:r>
            <a:endParaRPr lang="pl-PL" altLang="pl-PL" sz="20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Podstawą jest obligatoryjność zgłaszania publikacji.</a:t>
            </a:r>
          </a:p>
          <a:p>
            <a:pPr marL="0" indent="0">
              <a:buNone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Podział zadań w procesie gromadzenia: pracownik naukowy, redaktor wydziałowy, zespół ds. zarządzania BW.</a:t>
            </a:r>
          </a:p>
          <a:p>
            <a:pPr marL="0" indent="0">
              <a:buNone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Kontrola ma miejsce na poziomie pojedynczej publikacji/obiektu.</a:t>
            </a:r>
          </a:p>
          <a:p>
            <a:pPr marL="0" indent="0">
              <a:buNone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Zestawienia – raporty, tabele przestawne.</a:t>
            </a: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1331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Gromadzenie</a:t>
            </a:r>
            <a:endParaRPr lang="pl-PL" sz="3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Pozyskiwanie zasobu – pracownicy naukowi i doktoranci mają obowiązek sami deponować publikacje.</a:t>
            </a:r>
          </a:p>
          <a:p>
            <a:r>
              <a:rPr lang="pl-PL" altLang="pl-PL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Zasób bywa uzupełniany  przez redaktorów poprzez porównywanie z wyciągami z baz bibliograficzno-abstraktowych.</a:t>
            </a:r>
          </a:p>
          <a:p>
            <a:r>
              <a:rPr lang="pl-PL" altLang="pl-PL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Selekcja nie jest przeprowadzana, ponieważ istnieje  obowiązek gromadzenia całego dorobku.</a:t>
            </a:r>
          </a:p>
          <a:p>
            <a:r>
              <a:rPr lang="pl-PL" altLang="pl-PL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Usuwanie – tylko w przypadku naruszenia praw autorskich.</a:t>
            </a: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14341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Opracowanie</a:t>
            </a:r>
            <a:endParaRPr lang="pl-PL" sz="3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l-PL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Przyjęty schemat metadanych  Dublin </a:t>
            </a:r>
            <a:r>
              <a:rPr lang="pl-PL" sz="20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Core</a:t>
            </a:r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Metadane wprowadza pracownik </a:t>
            </a:r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doktorant. Wprowadzanie metadanych następuje poprzez formularz </a:t>
            </a:r>
            <a:r>
              <a:rPr lang="pl-PL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 </a:t>
            </a:r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 </a:t>
            </a:r>
            <a:r>
              <a:rPr lang="pl-PL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</a:t>
            </a:r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DOI.</a:t>
            </a:r>
            <a:endParaRPr lang="pl-PL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15365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ymbol zastępczy zawartości 4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93285" y="1382042"/>
            <a:ext cx="4852661" cy="4525963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 descr="Wycinek ekran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3819773"/>
            <a:ext cx="5696745" cy="1581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Opracowanie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l-PL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Kontrola </a:t>
            </a:r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odbywa się na bieżąco podczas weryfikacji rekordu.</a:t>
            </a:r>
            <a:endParaRPr lang="pl-PL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Duplikaty:</a:t>
            </a:r>
          </a:p>
          <a:p>
            <a:pPr>
              <a:defRPr/>
            </a:pPr>
            <a:endParaRPr lang="pl-PL" altLang="pl-PL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>
              <a:solidFill>
                <a:srgbClr val="00B0F0"/>
              </a:solidFill>
            </a:endParaRPr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2492896"/>
            <a:ext cx="6944694" cy="3515216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4552761" y="5079753"/>
            <a:ext cx="3115583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Przetwarzanie</a:t>
            </a:r>
            <a:endParaRPr lang="pl-PL" sz="3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Obiekty wprowadzane do Bazy Wiedzy nie podlegają </a:t>
            </a:r>
            <a:r>
              <a:rPr lang="pl-PL" altLang="pl-PL" sz="28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digitalizowaniu</a:t>
            </a:r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Do BW trafiają pliki w formacie pdf.</a:t>
            </a:r>
          </a:p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Nie ma potrzeby kompresji danych.</a:t>
            </a:r>
          </a:p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Kontrola ograniczona do sprawdzenia, czy plik się otwiera.</a:t>
            </a:r>
          </a:p>
          <a:p>
            <a:r>
              <a:rPr lang="pl-PL" altLang="pl-PL" sz="2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ASEO – należy podjąć więcej aktywności w tym kontekście.</a:t>
            </a:r>
            <a:endParaRPr lang="pl-PL" altLang="pl-PL" sz="28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pl-PL" altLang="pl-PL" sz="28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17413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wystąpienia</a:t>
            </a:r>
            <a:endParaRPr lang="pl-PL" sz="2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O zarzadzaniu wiedzą i informacją słów kilka.</a:t>
            </a:r>
          </a:p>
          <a:p>
            <a:r>
              <a:rPr lang="pl-PL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Wdrożenia systemów wspomagających zarządzanie zasobami cyfrowymi na </a:t>
            </a:r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UAM.</a:t>
            </a:r>
          </a:p>
          <a:p>
            <a:r>
              <a:rPr lang="pl-PL" altLang="pl-PL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Baza Wiedzy UAM – system informacji o </a:t>
            </a:r>
            <a:r>
              <a:rPr lang="pl-PL" alt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nauce.</a:t>
            </a:r>
          </a:p>
          <a:p>
            <a:r>
              <a:rPr lang="pl-PL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Zasady tworzenia </a:t>
            </a:r>
            <a:r>
              <a:rPr lang="pl-PL" altLang="pl-PL" sz="20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systemów informacji o </a:t>
            </a: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nauce.</a:t>
            </a:r>
          </a:p>
          <a:p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Funkcje </a:t>
            </a:r>
            <a:r>
              <a:rPr lang="pl-PL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zarządzania w odniesieniu </a:t>
            </a:r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zarządzania </a:t>
            </a:r>
            <a:r>
              <a:rPr lang="pl-PL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zasobami </a:t>
            </a:r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cyfrowymi.</a:t>
            </a:r>
          </a:p>
          <a:p>
            <a:r>
              <a:rPr lang="pl-PL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 procesowy zarządzania wiedzą i informacją.</a:t>
            </a:r>
          </a:p>
          <a:p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Interoperacyjność systemów informacji o nauce.</a:t>
            </a:r>
          </a:p>
          <a:p>
            <a:r>
              <a:rPr lang="pl-PL" sz="2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Wsparcie dla uczelni.</a:t>
            </a:r>
          </a:p>
          <a:p>
            <a:endParaRPr lang="pl-PL" sz="2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330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Przechowywanie</a:t>
            </a:r>
            <a:endParaRPr lang="pl-PL" sz="3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Brak planowanej długofalowej archiwizacji. Macierze dyskowe są dodawane w razie potrzeby.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Centrum Informatyczne codziennie wykonuje automatycznie kopię bezpieczeństwa maszyny wirtualnej na której jest uruchomione środowisko produkcyjne (bez konieczności wyłączania systemu Omega-PSIR). 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Przed większymi zmianami dodatkowo wykonywana jest ręcznie kopia bazy danych, ale wymaga to w praktyce wyłączenia systemu Omega-PSIR (np. w przypadku dużych zmian w nowej wersji aplikacji).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Przed mniejszymi zmianami w razie potrzeby wykonywana jest kopia wybranych danych z poziomu systemu Omega-PSIR (do zbioru w formacie XML).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Kontrolowanie odbywa się w CI.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1843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Udostępnianie</a:t>
            </a:r>
            <a:endParaRPr lang="pl-PL" sz="3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Pliki udostępniane są na podstawie zadeklarowanej przez autora licencji:</a:t>
            </a: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endParaRPr lang="pl-PL" altLang="pl-PL" sz="2000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endParaRPr lang="pl-PL" altLang="pl-PL" sz="2000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Dostęp do pliku (wybiera autor): publiczny, chroniony, prywatny</a:t>
            </a:r>
            <a:b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</a:br>
            <a:endParaRPr lang="pl-PL" altLang="pl-PL" sz="2000" dirty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19461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ymbol zastępczy zawartości 5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27584" y="2081757"/>
            <a:ext cx="7240010" cy="1781424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ymbol zastępczy zawartości 2" descr="Wycinek ekran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99547" y="2143679"/>
            <a:ext cx="7744906" cy="343900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Udostępnianie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Kontrola powinna odbywać się na etapie sprawdzania zaznaczonej licencji – </a:t>
            </a:r>
            <a:r>
              <a:rPr lang="pl-PL" altLang="pl-PL" sz="2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(działania naprawcze po stronie UAM).</a:t>
            </a:r>
          </a:p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Statystyki – słaba strona oprogramowania Omega-PSIR. BW UAM ma swoje konto na Google Analytics.</a:t>
            </a: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788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Efektywne zarządzanie zasobami cyfrowymi w BW wspiera komunikację </a:t>
            </a:r>
            <a:r>
              <a:rPr lang="pl-PL" sz="28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naukową</a:t>
            </a:r>
            <a:r>
              <a:rPr lang="pl-PL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Bardzo ważną cechą BW jest jej interoperacyjność: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ORCID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SCOPUS</a:t>
            </a:r>
          </a:p>
          <a:p>
            <a:r>
              <a:rPr lang="pl-PL" altLang="pl-PL" sz="20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WoS</a:t>
            </a:r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Google Scholar</a:t>
            </a:r>
          </a:p>
          <a:p>
            <a:r>
              <a:rPr lang="pl-PL" altLang="pl-PL" sz="20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DataCite</a:t>
            </a:r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altLang="pl-PL" sz="20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OpenAire</a:t>
            </a:r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POL-on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PBN</a:t>
            </a:r>
          </a:p>
          <a:p>
            <a:r>
              <a:rPr lang="pl-PL" altLang="pl-PL" sz="20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CrossRef</a:t>
            </a:r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Jeśli chcemy być lepiej widoczni/rozpoznawalni rejestrujmy BW w: </a:t>
            </a:r>
            <a:r>
              <a:rPr lang="pl-PL" altLang="pl-PL" sz="20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EuroCRIS</a:t>
            </a:r>
            <a:r>
              <a:rPr lang="pl-PL" altLang="pl-PL" sz="20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pl-PL" altLang="pl-PL" sz="20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OpenDOAR</a:t>
            </a: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042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Rzetelnie prowadzone procesy zarządzania zasobami dają rzetelne wyniki</a:t>
            </a:r>
            <a:br>
              <a:rPr lang="pl-PL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Wspomaganie uczelni w podejmowaniu decyzji.</a:t>
            </a:r>
          </a:p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Wsparcie procesu ewaluacji jakości działalności naukowej.</a:t>
            </a:r>
          </a:p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Wsparcie oceny pracowniczej.</a:t>
            </a:r>
          </a:p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Zwiększenie widoczności – większe perspektywy na nowe współprace.</a:t>
            </a:r>
          </a:p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…</a:t>
            </a: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042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ole tekstowe 7"/>
          <p:cNvSpPr txBox="1">
            <a:spLocks noChangeArrowheads="1"/>
          </p:cNvSpPr>
          <p:nvPr/>
        </p:nvSpPr>
        <p:spPr bwMode="auto">
          <a:xfrm>
            <a:off x="2675720" y="1412776"/>
            <a:ext cx="3985963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4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  <a:endParaRPr lang="pl-PL" altLang="pl-PL" sz="4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Małgorzata Rychlik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rychlik@amu.edu.pl</a:t>
            </a:r>
            <a:endParaRPr lang="pl-PL" altLang="pl-PL" sz="2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00B0F0"/>
              </a:solidFill>
              <a:latin typeface="Arial Narrow" pitchFamily="34" charset="0"/>
            </a:endParaRPr>
          </a:p>
        </p:txBody>
      </p:sp>
      <p:pic>
        <p:nvPicPr>
          <p:cNvPr id="30723" name="Obraz 4" descr="Automatyzacja_naglowek_2023(2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75" y="357188"/>
            <a:ext cx="22971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Obraz 5" descr="mol_logo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8" y="3429000"/>
            <a:ext cx="15525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Obraz 6" descr="sowa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300538"/>
            <a:ext cx="6985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Obraz 7" descr="elibron_logo-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8" y="4465638"/>
            <a:ext cx="162718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Obraz 8" descr="HADATAP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572000"/>
            <a:ext cx="7858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Obraz 9" descr="biblio_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3" y="5467350"/>
            <a:ext cx="12493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Obraz 10" descr="ebsco_logo-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3188" y="5472113"/>
            <a:ext cx="9128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Obraz 11" descr="audiobook logo(1)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286375"/>
            <a:ext cx="142875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Obraz 13" descr="ceeol_logo-3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0938" y="5143500"/>
            <a:ext cx="1270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Obraz 14" descr="IBUK-libra-2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6438" y="5500688"/>
            <a:ext cx="1270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>
              <a:defRPr/>
            </a:pPr>
            <a:endParaRPr lang="pl-PL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altLang="pl-PL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Zarządzanie to termin rozpropagowany przez nauki ekonomiczne oznaczający „porządkowanie chaosu” oraz „sztukę bądź praktykę rozumnego stosowania środków osiągania wyznaczonych celów”</a:t>
            </a:r>
          </a:p>
          <a:p>
            <a:pPr marL="0" indent="0">
              <a:buNone/>
            </a:pPr>
            <a:r>
              <a:rPr lang="pl-PL" altLang="pl-PL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Cele bibliotek:</a:t>
            </a:r>
          </a:p>
          <a:p>
            <a:r>
              <a:rPr lang="pl-PL" altLang="pl-PL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Wsparcie procesów dydaktycznych i badań naukowych realizowanych na uczelni.</a:t>
            </a:r>
          </a:p>
          <a:p>
            <a:pPr marL="0" indent="0">
              <a:buNone/>
            </a:pPr>
            <a:r>
              <a:rPr lang="pl-PL" altLang="pl-PL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Cele uczelni: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Kształcenie, prowadzenie badań naukowych i prac rozwojowych oraz współpraca z otoczeniem społeczno-gospodarczym.</a:t>
            </a:r>
          </a:p>
          <a:p>
            <a:pPr marL="0" indent="0" algn="ctr">
              <a:buNone/>
            </a:pPr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Wiedza jest przedmiotem tych działań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6836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Wdrożenia systemów wspomagających zarządzanie zasobami cyfrowymi na UAM</a:t>
            </a:r>
            <a:endParaRPr lang="pl-PL" sz="2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6276" y="1738541"/>
            <a:ext cx="7291448" cy="4249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63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a 2"/>
          <p:cNvSpPr/>
          <p:nvPr/>
        </p:nvSpPr>
        <p:spPr>
          <a:xfrm>
            <a:off x="395288" y="1916113"/>
            <a:ext cx="4179887" cy="244951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240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ipsa 4"/>
          <p:cNvSpPr/>
          <p:nvPr/>
        </p:nvSpPr>
        <p:spPr>
          <a:xfrm rot="20570986">
            <a:off x="2687638" y="3606800"/>
            <a:ext cx="4143375" cy="204311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240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3708400" y="1628775"/>
            <a:ext cx="4506913" cy="2413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240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331913" y="2708275"/>
            <a:ext cx="175099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Baza Wiedzy</a:t>
            </a:r>
          </a:p>
          <a:p>
            <a:pPr>
              <a:defRPr/>
            </a:pPr>
            <a:r>
              <a:rPr lang="pl-PL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108 538</a:t>
            </a:r>
            <a:endParaRPr lang="pl-PL" sz="2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292725" y="2349500"/>
            <a:ext cx="103105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AMUR</a:t>
            </a:r>
          </a:p>
          <a:p>
            <a:pPr>
              <a:defRPr/>
            </a:pPr>
            <a:r>
              <a:rPr 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25 233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008438" y="4408488"/>
            <a:ext cx="120135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4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PRESSto</a:t>
            </a:r>
            <a:endParaRPr lang="pl-PL" sz="2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38</a:t>
            </a:r>
            <a:r>
              <a:rPr lang="pl-PL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177</a:t>
            </a:r>
            <a:endParaRPr lang="pl-PL" sz="2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Łącznik prosty ze strzałką 9"/>
          <p:cNvCxnSpPr/>
          <p:nvPr/>
        </p:nvCxnSpPr>
        <p:spPr>
          <a:xfrm flipH="1" flipV="1">
            <a:off x="6413501" y="3844925"/>
            <a:ext cx="1254124" cy="6731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V="1">
            <a:off x="2212975" y="4041775"/>
            <a:ext cx="1511300" cy="952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3429623" y="1594684"/>
            <a:ext cx="647700" cy="10985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/>
          <p:cNvSpPr txBox="1"/>
          <p:nvPr/>
        </p:nvSpPr>
        <p:spPr>
          <a:xfrm>
            <a:off x="1771606" y="1167110"/>
            <a:ext cx="41902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Publikacje oraz prace doktorskie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6610788" y="4408487"/>
            <a:ext cx="255839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Kolekcje czasopism</a:t>
            </a:r>
          </a:p>
          <a:p>
            <a:pPr>
              <a:defRPr/>
            </a:pPr>
            <a:r>
              <a:rPr 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UAM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70865" y="4989347"/>
            <a:ext cx="275966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Artykuły z czasopism</a:t>
            </a:r>
          </a:p>
          <a:p>
            <a:pPr>
              <a:defRPr/>
            </a:pPr>
            <a:r>
              <a:rPr 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UAM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131840" y="476672"/>
            <a:ext cx="4376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171 948 obiektów cyfrowych</a:t>
            </a:r>
            <a:endParaRPr lang="pl-PL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45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289175" y="549275"/>
            <a:ext cx="6675438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altLang="pl-PL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Baza Wiedzy UAM – system informacji o nauce</a:t>
            </a:r>
            <a:endParaRPr lang="pl-PL" sz="2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4138" y="1766888"/>
            <a:ext cx="8880475" cy="45862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71600" lvl="2" indent="-457200" eaLnBrk="1" hangingPunct="1">
              <a:buFont typeface="Arial" charset="0"/>
              <a:buAutoNum type="arabicPeriod"/>
              <a:defRPr/>
            </a:pPr>
            <a:r>
              <a:rPr lang="pl-PL" alt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Podstawy prawne – zarządzenie Rektora UAM </a:t>
            </a:r>
            <a:r>
              <a:rPr 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Zarządzeniem Rektora nr 8/2020/2021</a:t>
            </a:r>
            <a:endParaRPr lang="pl-PL" altLang="pl-PL" sz="2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2" indent="-457200" eaLnBrk="1" hangingPunct="1">
              <a:buFont typeface="Arial" charset="0"/>
              <a:buAutoNum type="arabicPeriod"/>
              <a:defRPr/>
            </a:pPr>
            <a:r>
              <a:rPr lang="pl-PL" alt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Oprogramowanie Omega-PSIR</a:t>
            </a:r>
          </a:p>
          <a:p>
            <a:pPr marL="1371600" lvl="2" indent="-457200" eaLnBrk="1" hangingPunct="1">
              <a:buFont typeface="Arial" charset="0"/>
              <a:buAutoNum type="arabicPeriod"/>
              <a:defRPr/>
            </a:pPr>
            <a:r>
              <a:rPr lang="pl-PL" alt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obiektów cyfrowych</a:t>
            </a: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Książki – 17357</a:t>
            </a: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Artykuły z czasopism – </a:t>
            </a:r>
            <a:r>
              <a:rPr lang="pl-PL" altLang="pl-PL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58 630</a:t>
            </a:r>
            <a:endParaRPr lang="pl-PL" altLang="pl-PL" sz="2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Rozdziały – </a:t>
            </a:r>
            <a:r>
              <a:rPr lang="pl-PL" altLang="pl-PL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30 827</a:t>
            </a:r>
            <a:endParaRPr lang="pl-PL" altLang="pl-PL" sz="2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Doktoraty </a:t>
            </a:r>
            <a:r>
              <a:rPr lang="pl-PL" alt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altLang="pl-PL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3 090</a:t>
            </a:r>
            <a:endParaRPr lang="pl-PL" altLang="pl-PL" sz="2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Dzieła artystyczne </a:t>
            </a:r>
            <a:r>
              <a:rPr lang="pl-PL" altLang="pl-PL" sz="24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1 615</a:t>
            </a:r>
            <a:endParaRPr lang="pl-PL" altLang="pl-PL" sz="24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Patenty - 109</a:t>
            </a: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endParaRPr lang="pl-PL" altLang="pl-PL" sz="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</a:t>
            </a:r>
          </a:p>
          <a:p>
            <a:pPr marL="1657350" lvl="3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Dane badawcze</a:t>
            </a: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1547813" y="5589588"/>
            <a:ext cx="4248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6589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Zasady tworzenia </a:t>
            </a:r>
            <a:r>
              <a:rPr lang="pl-PL" altLang="pl-PL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systemów informacji o </a:t>
            </a:r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nauce</a:t>
            </a:r>
            <a:b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</a:br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wg instytucji </a:t>
            </a:r>
            <a:r>
              <a:rPr lang="pl-PL" altLang="pl-PL" sz="28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non-profit Science </a:t>
            </a:r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Europe (2016 r.)</a:t>
            </a:r>
            <a:endParaRPr lang="pl-PL" sz="2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Pierwszą zasadą jest elastyczność, która ma umożliwić wykorzystanie danych ze źródeł zewnętrznych. 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Drugą zasadą jest otwartość - dane powinny być dostępne zgodnie z zasadą „tak otwarte jak to tylko możliwe, tak zamknięte jak to tylko konieczne” (Dyrektywa UE 2013/37/EU1) a ich przetwarzanie nigdy nie powinno wiązać się z utratą autorstwa.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Zasada trzecia obejmuje wsparcie przez systemy zarządzania nauką zasad FAIR (</a:t>
            </a:r>
            <a:r>
              <a:rPr lang="pl-PL" altLang="pl-PL" sz="20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wyszukiwalność</a:t>
            </a:r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, dostępność, interoperacyjność oraz możliwość ponownego wykorzystania danych). </a:t>
            </a:r>
          </a:p>
          <a:p>
            <a:r>
              <a:rPr lang="pl-PL" altLang="pl-PL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Ostatnia z zasad sygnalizuje minimalizowanie konieczności ręcznego wprowadzania danych. Systemy informacji o nauce powinny ułatwiać ponowne wykorzystanie danych zgodnie z zasadą „wprowadź raz, użyj wielokrotnie”.</a:t>
            </a: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9221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796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28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 procesowy zarządzania wiedzą i informacją</a:t>
            </a:r>
            <a:endParaRPr lang="pl-PL" sz="2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Obejmuje on pełen cykl życia wiedzy i informacji od gromadzenia (tworzenia) do udostępnienia.</a:t>
            </a:r>
          </a:p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Klasyczne funkcje zarządzania to zestaw działań obejmujący: planowanie, organizowanie, kierowanie i kontrolowanie.</a:t>
            </a:r>
          </a:p>
          <a:p>
            <a:r>
              <a:rPr lang="pl-PL" altLang="pl-PL" sz="28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Proces zarzadzania zasobami cyfrowymi powinien przebiegać z uwzględnieniem funkcji zarządzania, ponieważ takie podejście gwarantuje jakość informacji, jej stabilność i integralność, odpowiedni do niej dostęp oraz zabezpieczenie i ochronę.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207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Funkcje zarządzania w odniesieniu </a:t>
            </a: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b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3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zarządzania zasobami cyfrowymi</a:t>
            </a:r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altLang="pl-PL" b="1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pl-PL" altLang="pl-PL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Planowanie</a:t>
            </a:r>
            <a:r>
              <a:rPr lang="pl-PL" altLang="pl-PL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- na tym etapie określane są misja oraz cele krótko i długoterminowe.</a:t>
            </a:r>
          </a:p>
          <a:p>
            <a:r>
              <a:rPr lang="pl-PL" altLang="pl-PL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Cele długoterminowe omawiane są z władzami uczelni.</a:t>
            </a:r>
          </a:p>
          <a:p>
            <a:r>
              <a:rPr lang="pl-PL" altLang="pl-PL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Planowanie jest działaniem ciągłym.</a:t>
            </a:r>
          </a:p>
          <a:p>
            <a:endParaRPr lang="pl-PL" altLang="pl-PL" sz="2000" dirty="0" smtClean="0">
              <a:solidFill>
                <a:srgbClr val="00B0F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pic>
        <p:nvPicPr>
          <p:cNvPr id="3077" name="Obraz 2" descr="Automatyzacja_naglowek_2023(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4438" y="6357938"/>
            <a:ext cx="1579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ymbol zastępczy zawartości 4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26300" y="1732526"/>
            <a:ext cx="7855857" cy="4607762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5585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5011</TotalTime>
  <Words>1104</Words>
  <Application>Microsoft Office PowerPoint</Application>
  <PresentationFormat>Pokaz na ekranie (4:3)</PresentationFormat>
  <Paragraphs>171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Slajd 1</vt:lpstr>
      <vt:lpstr>Plan wystąpienia</vt:lpstr>
      <vt:lpstr>Slajd 3</vt:lpstr>
      <vt:lpstr>Wdrożenia systemów wspomagających zarządzanie zasobami cyfrowymi na UAM</vt:lpstr>
      <vt:lpstr>Slajd 5</vt:lpstr>
      <vt:lpstr>Slajd 6</vt:lpstr>
      <vt:lpstr>Zasady tworzenia systemów informacji o nauce wg instytucji non-profit Science Europe (2016 r.)</vt:lpstr>
      <vt:lpstr>Model procesowy zarządzania wiedzą i informacją</vt:lpstr>
      <vt:lpstr>Funkcje zarządzania w odniesieniu do  zarządzania zasobami cyfrowymi</vt:lpstr>
      <vt:lpstr>Funkcje zarządzania w odniesieniu do  zarządzania zasobami cyfrowymi</vt:lpstr>
      <vt:lpstr>Funkcje zarządzania w odniesieniu do  zarządzania zasobami cyfrowymi</vt:lpstr>
      <vt:lpstr>Slajd 12</vt:lpstr>
      <vt:lpstr>Funkcje zarządzania w odniesieniu do  zarządzania zasobami cyfrowymi</vt:lpstr>
      <vt:lpstr>Procesy informacyjne</vt:lpstr>
      <vt:lpstr>Gromadzenie</vt:lpstr>
      <vt:lpstr>Gromadzenie</vt:lpstr>
      <vt:lpstr>Opracowanie</vt:lpstr>
      <vt:lpstr>Opracowanie</vt:lpstr>
      <vt:lpstr>Przetwarzanie</vt:lpstr>
      <vt:lpstr>Przechowywanie</vt:lpstr>
      <vt:lpstr>Udostępnianie</vt:lpstr>
      <vt:lpstr>Udostępnianie</vt:lpstr>
      <vt:lpstr>Efektywne zarządzanie zasobami cyfrowymi w BW wspiera komunikację naukową </vt:lpstr>
      <vt:lpstr>Rzetelnie prowadzone procesy zarządzania zasobami dają rzetelne wyniki 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rez</dc:creator>
  <cp:lastModifiedBy>HP</cp:lastModifiedBy>
  <cp:revision>477</cp:revision>
  <cp:lastPrinted>2023-11-20T12:57:06Z</cp:lastPrinted>
  <dcterms:created xsi:type="dcterms:W3CDTF">2011-06-07T21:25:52Z</dcterms:created>
  <dcterms:modified xsi:type="dcterms:W3CDTF">2023-11-23T19:05:26Z</dcterms:modified>
</cp:coreProperties>
</file>