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sldIdLst>
    <p:sldId id="357" r:id="rId2"/>
    <p:sldId id="415" r:id="rId3"/>
    <p:sldId id="416" r:id="rId4"/>
    <p:sldId id="417" r:id="rId5"/>
    <p:sldId id="418" r:id="rId6"/>
    <p:sldId id="419" r:id="rId7"/>
    <p:sldId id="420" r:id="rId8"/>
    <p:sldId id="422" r:id="rId9"/>
    <p:sldId id="424" r:id="rId10"/>
    <p:sldId id="37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Cover" id="{2E491C9B-68CA-44C7-81BF-C02D169139CD}">
          <p14:sldIdLst>
            <p14:sldId id="357"/>
          </p14:sldIdLst>
        </p14:section>
        <p14:section name="Section" id="{3730667C-8F93-4157-B5A2-D27223A4333A}">
          <p14:sldIdLst>
            <p14:sldId id="415"/>
            <p14:sldId id="416"/>
            <p14:sldId id="417"/>
            <p14:sldId id="418"/>
            <p14:sldId id="419"/>
            <p14:sldId id="420"/>
            <p14:sldId id="422"/>
            <p14:sldId id="424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846" userDrawn="1">
          <p15:clr>
            <a:srgbClr val="A4A3A4"/>
          </p15:clr>
        </p15:guide>
        <p15:guide id="3" pos="6834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pos="1209" userDrawn="1">
          <p15:clr>
            <a:srgbClr val="A4A3A4"/>
          </p15:clr>
        </p15:guide>
        <p15:guide id="10" pos="6471" userDrawn="1">
          <p15:clr>
            <a:srgbClr val="A4A3A4"/>
          </p15:clr>
        </p15:guide>
        <p15:guide id="11" pos="4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6296"/>
    <a:srgbClr val="FFFFFF"/>
    <a:srgbClr val="EDEDED"/>
    <a:srgbClr val="F44336"/>
    <a:srgbClr val="F8F8F8"/>
    <a:srgbClr val="111111"/>
    <a:srgbClr val="12002A"/>
    <a:srgbClr val="1D0022"/>
    <a:srgbClr val="000E2A"/>
    <a:srgbClr val="0013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54" autoAdjust="0"/>
    <p:restoredTop sz="68394" autoAdjust="0"/>
  </p:normalViewPr>
  <p:slideViewPr>
    <p:cSldViewPr snapToGrid="0">
      <p:cViewPr>
        <p:scale>
          <a:sx n="100" d="100"/>
          <a:sy n="100" d="100"/>
        </p:scale>
        <p:origin x="320" y="1220"/>
      </p:cViewPr>
      <p:guideLst>
        <p:guide orient="horz" pos="504"/>
        <p:guide orient="horz" pos="3816"/>
        <p:guide orient="horz" pos="2160"/>
        <p:guide pos="846"/>
        <p:guide pos="6834"/>
        <p:guide pos="3840"/>
        <p:guide pos="1209"/>
        <p:guide pos="6471"/>
        <p:guide pos="4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5D971959-953B-463E-BAAE-BE8CB048C413}" type="datetimeFigureOut">
              <a:rPr lang="fr-FR" smtClean="0"/>
              <a:pPr/>
              <a:t>22/11/2023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01BB0138-77EE-466A-BAEB-47D907700EE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06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0434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8899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0140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6050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6790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3582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847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2717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ol.pl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462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7BF478B0-BD0C-4753-83DD-0647CA2A70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399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4E75A3EB-2585-4E8B-966D-EE16E52809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43986" y="2621323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xmlns="" id="{92B3B241-D439-47C0-9E90-9F4C8234BE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83978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33B4748-1D15-492B-BFA6-8B1A7240F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4002" y="2612615"/>
            <a:ext cx="1864997" cy="186647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24593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xmlns="" id="{28A52817-9434-4248-A9F0-5409D58D80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67754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xmlns="" id="{48CC145B-9158-4C89-BDE8-D80C6BEAD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76437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xmlns="" id="{18240BEE-6B48-4E46-8571-243D0874F8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90198" y="234695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xmlns="" id="{891A3D34-F938-43C2-B3E0-F6637FB47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67754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xmlns="" id="{8AA6258D-C0D6-4D37-B7E6-AF882A75F9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437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xmlns="" id="{C05DB888-4CC2-422E-A90D-0F5961F524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0198" y="3643749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xmlns="" id="{91B0F4F4-8EDC-454F-99C3-EFA4EFF066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67754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xmlns="" id="{5F25E1E5-622D-44E9-9FD1-48BBA5FC38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76437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xmlns="" id="{FF0CB30F-6742-4E8E-9918-FF5A545074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90198" y="4995008"/>
            <a:ext cx="872827" cy="87194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6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31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xmlns="" id="{22EE241B-2BBC-4744-835C-8F40458A12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505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xmlns="" id="{6CAB5CF8-20D7-4B90-95C9-20E098992A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3307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xmlns="" id="{62CEBB88-3D8A-4909-B93A-1F994D6624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3109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xmlns="" id="{1EEB6057-CF61-47A1-8D3B-A9763726F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62910" y="112540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xmlns="" id="{03BD2BA6-012F-4C7B-9935-0A0FF955DB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43505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xmlns="" id="{8212F895-139A-4202-8B95-2C7A110D67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3307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xmlns="" id="{49B61935-611C-4306-A86C-ADAC9B00FA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23109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xmlns="" id="{CEBAAD78-3A0A-4669-9779-D4D727D7F8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62910" y="215631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xmlns="" id="{97EC4FAC-6170-4C75-A3FD-3A5D85AA36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3505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xmlns="" id="{2ACB2DC4-26F7-4BC8-88B7-0788963213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83307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xmlns="" id="{5C281E6C-DED0-4B17-941E-2105615393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3109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xmlns="" id="{8A43420A-D73B-4EB8-8CF4-AD69734CBC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62910" y="3201485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xmlns="" id="{436394BF-0BE0-4580-9A4B-6C3F669CE7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43505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xmlns="" id="{6E2E6841-CA27-4420-B76E-77748104AF8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83307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xmlns="" id="{B27D8595-9D80-4B4E-ABD1-DC192925DA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23109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xmlns="" id="{008D5C9F-A7BE-434D-8A2D-382361D561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62910" y="4246658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xmlns="" id="{352F1818-2397-4AFC-B47F-7932B5FE27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43505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xmlns="" id="{B32CAC22-C1FC-4489-8212-D7CB7E687C3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83307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xmlns="" id="{B56CC017-012F-4974-9E86-201FB003BE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23109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xmlns="" id="{9C7581D8-3435-4480-BB56-69621A99B8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62910" y="5273432"/>
            <a:ext cx="537516" cy="53697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rtl="0">
              <a:buNone/>
              <a:defRPr sz="500"/>
            </a:lvl1pPr>
          </a:lstStyle>
          <a:p>
            <a:r>
              <a:rPr lang="fr-FR" dirty="0"/>
              <a:t>Picture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2355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7B4F1CB-95E7-41BB-84CD-811F727BAF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2A54250B-4272-4700-9E95-FBE4CD9377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255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63F891ED-CFDF-48EE-BC3D-74230214B0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9860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xmlns="" id="{7427D460-C8D5-4849-98E7-5367CC052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10626" y="2142548"/>
            <a:ext cx="2036618" cy="25977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6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6235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D0AF8791-9D94-4BF7-908B-96C3B4C29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4" y="800100"/>
            <a:ext cx="3839072" cy="52578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18335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8AC4AD57-0BE9-49C6-825B-E9FA1F1C6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3" y="2333624"/>
            <a:ext cx="9491659" cy="372427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2059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62" y="0"/>
            <a:ext cx="447573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56434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91895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6853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7128" y="552450"/>
            <a:ext cx="8680183" cy="57531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9438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xmlns="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7991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xmlns="" id="{24B192B9-1979-47FD-B40B-D105E04FD4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32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7" name="Espace réservé du contenu 12">
            <a:extLst>
              <a:ext uri="{FF2B5EF4-FFF2-40B4-BE49-F238E27FC236}">
                <a16:creationId xmlns:a16="http://schemas.microsoft.com/office/drawing/2014/main" xmlns="" id="{201296E0-114D-4FAE-9474-548B5DC841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7474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18" name="Espace réservé du contenu 12">
            <a:extLst>
              <a:ext uri="{FF2B5EF4-FFF2-40B4-BE49-F238E27FC236}">
                <a16:creationId xmlns:a16="http://schemas.microsoft.com/office/drawing/2014/main" xmlns="" id="{154D76DD-DF79-45CC-89FC-1544939578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72155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1" name="Espace réservé du contenu 12">
            <a:extLst>
              <a:ext uri="{FF2B5EF4-FFF2-40B4-BE49-F238E27FC236}">
                <a16:creationId xmlns:a16="http://schemas.microsoft.com/office/drawing/2014/main" xmlns="" id="{E3E44833-1827-41DC-AEC3-0C01F1BAD4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69570" y="2595169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xmlns="" id="{36394FDD-DDC6-46CD-87AF-F343169F6B6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7991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3" name="Espace réservé du contenu 12">
            <a:extLst>
              <a:ext uri="{FF2B5EF4-FFF2-40B4-BE49-F238E27FC236}">
                <a16:creationId xmlns:a16="http://schemas.microsoft.com/office/drawing/2014/main" xmlns="" id="{F4892D69-01ED-4ACE-9A93-97CAA2FCC8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7732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xmlns="" id="{B911AC6F-ED1A-472B-82C9-F9B03EBADF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7474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xmlns="" id="{2A92BF88-4F19-41E1-9684-DFAC0736638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572155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  <p:sp>
        <p:nvSpPr>
          <p:cNvPr id="26" name="Espace réservé du contenu 12">
            <a:extLst>
              <a:ext uri="{FF2B5EF4-FFF2-40B4-BE49-F238E27FC236}">
                <a16:creationId xmlns:a16="http://schemas.microsoft.com/office/drawing/2014/main" xmlns="" id="{6C4A12E5-2DFE-40D7-BD07-4F8CB3981E7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569570" y="4544738"/>
            <a:ext cx="1042520" cy="10085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xmlns="" val="1503403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 mo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5329238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967272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800098"/>
            <a:ext cx="2987055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72855E4E-0C63-46F6-AF74-7985B3D228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184" y="800098"/>
            <a:ext cx="298705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xmlns="" id="{0555A4FC-4CCB-4761-BA47-6EF0217746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93346" y="800098"/>
            <a:ext cx="3055627" cy="364127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32224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3025" y="1160463"/>
            <a:ext cx="4752975" cy="464502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838677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32085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629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xmlns="" id="{3C87B226-FB09-4A65-8099-8300B588C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8028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xmlns="" id="{2DB8703F-F124-4DFE-A671-6E977F3843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426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92671105-6192-46DB-B120-D59094B55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14824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004362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02151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xmlns="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8994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xmlns="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xmlns="" id="{B1F59BBA-0F82-46E4-88A7-8B4BF1FC9D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xmlns="" id="{1D484B8B-E091-4030-BC2B-6BA4849566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84911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xmlns="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35796EA6-35FB-4A7E-809F-A9815E5FEF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8" y="1"/>
            <a:ext cx="6095999" cy="419469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861390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i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xmlns="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7999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24447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xmlns="" id="{0FA82258-8070-4B7B-B7C6-919C1BFAD9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92839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xmlns="" id="{B070F49F-DF60-4723-A91C-5C1E12D586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78922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xmlns="" id="{1A46C95E-26CD-45AD-BB72-B430933BAC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65005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xmlns="" id="{7C59A534-42C3-4A87-94C8-B2FBBAFC4B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1088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xmlns="" id="{4BB3DF69-45D4-47B3-BA99-BA35B5100C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7171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xmlns="" id="{F2BAFCF9-6ACE-4E11-8AC5-705BA7DCE7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923253" y="2198579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xmlns="" id="{9F748970-5446-41ED-9626-54FA09FD9D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92839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xmlns="" id="{658FDE67-743F-4741-AD12-5E89EB8B52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78922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xmlns="" id="{3B72979C-C29D-4B32-BD44-7102EF391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865005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xmlns="" id="{E26C070C-BBAD-4319-94CD-E920FBB48BB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51088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xmlns="" id="{72D6E8D4-073F-4B82-807C-3DDAA7A1891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37171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xmlns="" id="{D7188408-3746-4E2D-AC24-5C968B45D9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923253" y="3695501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xmlns="" id="{5B127143-F73B-447F-8E18-A821163DB15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492839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2" name="Espace réservé du contenu 12">
            <a:extLst>
              <a:ext uri="{FF2B5EF4-FFF2-40B4-BE49-F238E27FC236}">
                <a16:creationId xmlns:a16="http://schemas.microsoft.com/office/drawing/2014/main" xmlns="" id="{48201BCB-09BC-40A6-88E5-745ABA04D1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78922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3" name="Espace réservé du contenu 12">
            <a:extLst>
              <a:ext uri="{FF2B5EF4-FFF2-40B4-BE49-F238E27FC236}">
                <a16:creationId xmlns:a16="http://schemas.microsoft.com/office/drawing/2014/main" xmlns="" id="{6CDF4116-C12D-409A-BD45-FCE9C3710FE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65005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4" name="Espace réservé du contenu 12">
            <a:extLst>
              <a:ext uri="{FF2B5EF4-FFF2-40B4-BE49-F238E27FC236}">
                <a16:creationId xmlns:a16="http://schemas.microsoft.com/office/drawing/2014/main" xmlns="" id="{877E41ED-FA1D-4BD6-804A-2AE2A0E3221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551088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5" name="Espace réservé du contenu 12">
            <a:extLst>
              <a:ext uri="{FF2B5EF4-FFF2-40B4-BE49-F238E27FC236}">
                <a16:creationId xmlns:a16="http://schemas.microsoft.com/office/drawing/2014/main" xmlns="" id="{A9609212-EAF9-4B4F-A5BF-6F7698F7459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37171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  <p:sp>
        <p:nvSpPr>
          <p:cNvPr id="56" name="Espace réservé du contenu 12">
            <a:extLst>
              <a:ext uri="{FF2B5EF4-FFF2-40B4-BE49-F238E27FC236}">
                <a16:creationId xmlns:a16="http://schemas.microsoft.com/office/drawing/2014/main" xmlns="" id="{3AC5948D-29D8-4F6E-B17F-0441995C2C3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923253" y="5196497"/>
            <a:ext cx="775908" cy="75468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fr-FR" dirty="0"/>
              <a:t>Drag &amp;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3895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1456C39-6D57-4CE1-A11E-604BBB025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5236" y="2785696"/>
            <a:ext cx="2521528" cy="12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130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7147" y="896184"/>
            <a:ext cx="2366010" cy="513885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6311">
                <a:moveTo>
                  <a:pt x="0" y="256648"/>
                </a:moveTo>
                <a:cubicBezTo>
                  <a:pt x="0" y="121456"/>
                  <a:pt x="101975" y="14401"/>
                  <a:pt x="237167" y="9321"/>
                </a:cubicBezTo>
                <a:cubicBezTo>
                  <a:pt x="333052" y="-1632"/>
                  <a:pt x="444023" y="-4013"/>
                  <a:pt x="520700" y="8052"/>
                </a:cubicBezTo>
                <a:cubicBezTo>
                  <a:pt x="570707" y="42977"/>
                  <a:pt x="486568" y="204269"/>
                  <a:pt x="732790" y="189664"/>
                </a:cubicBezTo>
                <a:cubicBezTo>
                  <a:pt x="889925" y="194321"/>
                  <a:pt x="1103918" y="196755"/>
                  <a:pt x="1274918" y="194110"/>
                </a:cubicBezTo>
                <a:cubicBezTo>
                  <a:pt x="1445918" y="191466"/>
                  <a:pt x="1661739" y="204383"/>
                  <a:pt x="1758788" y="173797"/>
                </a:cubicBezTo>
                <a:cubicBezTo>
                  <a:pt x="1855837" y="143211"/>
                  <a:pt x="1797125" y="37475"/>
                  <a:pt x="1857213" y="10594"/>
                </a:cubicBezTo>
                <a:cubicBezTo>
                  <a:pt x="1896981" y="-1049"/>
                  <a:pt x="2008907" y="688"/>
                  <a:pt x="2133923" y="4245"/>
                </a:cubicBezTo>
                <a:cubicBezTo>
                  <a:pt x="2258939" y="7802"/>
                  <a:pt x="2366010" y="121456"/>
                  <a:pt x="2366010" y="256648"/>
                </a:cubicBezTo>
                <a:lnTo>
                  <a:pt x="2366010" y="4891524"/>
                </a:lnTo>
                <a:cubicBezTo>
                  <a:pt x="2366010" y="5026716"/>
                  <a:pt x="2256415" y="5136311"/>
                  <a:pt x="2121223" y="5136311"/>
                </a:cubicBezTo>
                <a:lnTo>
                  <a:pt x="244787" y="5136311"/>
                </a:lnTo>
                <a:cubicBezTo>
                  <a:pt x="109595" y="5136311"/>
                  <a:pt x="0" y="5026716"/>
                  <a:pt x="0" y="4891524"/>
                </a:cubicBezTo>
                <a:lnTo>
                  <a:pt x="0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39927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X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1908C951-434A-4DD1-AFA3-1AF87D7047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3086" y="1534810"/>
            <a:ext cx="3795555" cy="5334729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32790 w 2366010"/>
              <a:gd name="connsiteY3" fmla="*/ 189664 h 5136311"/>
              <a:gd name="connsiteX4" fmla="*/ 1274918 w 2366010"/>
              <a:gd name="connsiteY4" fmla="*/ 194110 h 5136311"/>
              <a:gd name="connsiteX5" fmla="*/ 1758788 w 2366010"/>
              <a:gd name="connsiteY5" fmla="*/ 173797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84244 w 2384244"/>
              <a:gd name="connsiteY9" fmla="*/ 4891524 h 5136311"/>
              <a:gd name="connsiteX10" fmla="*/ 2139457 w 2384244"/>
              <a:gd name="connsiteY10" fmla="*/ 5136311 h 5136311"/>
              <a:gd name="connsiteX11" fmla="*/ 263021 w 2384244"/>
              <a:gd name="connsiteY11" fmla="*/ 5136311 h 5136311"/>
              <a:gd name="connsiteX12" fmla="*/ 18234 w 2384244"/>
              <a:gd name="connsiteY12" fmla="*/ 4891524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334285 h 5213948"/>
              <a:gd name="connsiteX1" fmla="*/ 255401 w 2384244"/>
              <a:gd name="connsiteY1" fmla="*/ 86958 h 5213948"/>
              <a:gd name="connsiteX2" fmla="*/ 538934 w 2384244"/>
              <a:gd name="connsiteY2" fmla="*/ 85689 h 5213948"/>
              <a:gd name="connsiteX3" fmla="*/ 751024 w 2384244"/>
              <a:gd name="connsiteY3" fmla="*/ 267301 h 5213948"/>
              <a:gd name="connsiteX4" fmla="*/ 1293152 w 2384244"/>
              <a:gd name="connsiteY4" fmla="*/ 271747 h 5213948"/>
              <a:gd name="connsiteX5" fmla="*/ 1777022 w 2384244"/>
              <a:gd name="connsiteY5" fmla="*/ 251434 h 5213948"/>
              <a:gd name="connsiteX6" fmla="*/ 1875447 w 2384244"/>
              <a:gd name="connsiteY6" fmla="*/ 88231 h 5213948"/>
              <a:gd name="connsiteX7" fmla="*/ 2152157 w 2384244"/>
              <a:gd name="connsiteY7" fmla="*/ 81882 h 5213948"/>
              <a:gd name="connsiteX8" fmla="*/ 2384244 w 2384244"/>
              <a:gd name="connsiteY8" fmla="*/ 334285 h 5213948"/>
              <a:gd name="connsiteX9" fmla="*/ 2379641 w 2384244"/>
              <a:gd name="connsiteY9" fmla="*/ 3424391 h 5213948"/>
              <a:gd name="connsiteX10" fmla="*/ 2384244 w 2384244"/>
              <a:gd name="connsiteY10" fmla="*/ 4969161 h 5213948"/>
              <a:gd name="connsiteX11" fmla="*/ 2139457 w 2384244"/>
              <a:gd name="connsiteY11" fmla="*/ 5213948 h 5213948"/>
              <a:gd name="connsiteX12" fmla="*/ 263021 w 2384244"/>
              <a:gd name="connsiteY12" fmla="*/ 5213948 h 5213948"/>
              <a:gd name="connsiteX13" fmla="*/ 18234 w 2384244"/>
              <a:gd name="connsiteY13" fmla="*/ 4969161 h 5213948"/>
              <a:gd name="connsiteX14" fmla="*/ 0 w 2384244"/>
              <a:gd name="connsiteY14" fmla="*/ 3424391 h 5213948"/>
              <a:gd name="connsiteX15" fmla="*/ 18234 w 2384244"/>
              <a:gd name="connsiteY15" fmla="*/ 334285 h 5213948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18234 w 2384244"/>
              <a:gd name="connsiteY13" fmla="*/ 4891524 h 5136311"/>
              <a:gd name="connsiteX14" fmla="*/ 0 w 2384244"/>
              <a:gd name="connsiteY14" fmla="*/ 3346754 h 5136311"/>
              <a:gd name="connsiteX15" fmla="*/ 18234 w 2384244"/>
              <a:gd name="connsiteY15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263021 w 2384244"/>
              <a:gd name="connsiteY12" fmla="*/ 5136311 h 5136311"/>
              <a:gd name="connsiteX13" fmla="*/ 0 w 2384244"/>
              <a:gd name="connsiteY13" fmla="*/ 3346754 h 5136311"/>
              <a:gd name="connsiteX14" fmla="*/ 18234 w 2384244"/>
              <a:gd name="connsiteY14" fmla="*/ 256648 h 5136311"/>
              <a:gd name="connsiteX0" fmla="*/ 18234 w 2384244"/>
              <a:gd name="connsiteY0" fmla="*/ 256648 h 5136311"/>
              <a:gd name="connsiteX1" fmla="*/ 255401 w 2384244"/>
              <a:gd name="connsiteY1" fmla="*/ 9321 h 5136311"/>
              <a:gd name="connsiteX2" fmla="*/ 538934 w 2384244"/>
              <a:gd name="connsiteY2" fmla="*/ 8052 h 5136311"/>
              <a:gd name="connsiteX3" fmla="*/ 751024 w 2384244"/>
              <a:gd name="connsiteY3" fmla="*/ 189664 h 5136311"/>
              <a:gd name="connsiteX4" fmla="*/ 1293152 w 2384244"/>
              <a:gd name="connsiteY4" fmla="*/ 194110 h 5136311"/>
              <a:gd name="connsiteX5" fmla="*/ 1777022 w 2384244"/>
              <a:gd name="connsiteY5" fmla="*/ 173797 h 5136311"/>
              <a:gd name="connsiteX6" fmla="*/ 1875447 w 2384244"/>
              <a:gd name="connsiteY6" fmla="*/ 10594 h 5136311"/>
              <a:gd name="connsiteX7" fmla="*/ 2152157 w 2384244"/>
              <a:gd name="connsiteY7" fmla="*/ 4245 h 5136311"/>
              <a:gd name="connsiteX8" fmla="*/ 2384244 w 2384244"/>
              <a:gd name="connsiteY8" fmla="*/ 256648 h 5136311"/>
              <a:gd name="connsiteX9" fmla="*/ 2379641 w 2384244"/>
              <a:gd name="connsiteY9" fmla="*/ 3346754 h 5136311"/>
              <a:gd name="connsiteX10" fmla="*/ 2384244 w 2384244"/>
              <a:gd name="connsiteY10" fmla="*/ 4891524 h 5136311"/>
              <a:gd name="connsiteX11" fmla="*/ 2139457 w 2384244"/>
              <a:gd name="connsiteY11" fmla="*/ 5136311 h 5136311"/>
              <a:gd name="connsiteX12" fmla="*/ 0 w 2384244"/>
              <a:gd name="connsiteY12" fmla="*/ 3346754 h 5136311"/>
              <a:gd name="connsiteX13" fmla="*/ 18234 w 2384244"/>
              <a:gd name="connsiteY13" fmla="*/ 256648 h 5136311"/>
              <a:gd name="connsiteX0" fmla="*/ 18234 w 2384244"/>
              <a:gd name="connsiteY0" fmla="*/ 256648 h 4891524"/>
              <a:gd name="connsiteX1" fmla="*/ 255401 w 2384244"/>
              <a:gd name="connsiteY1" fmla="*/ 9321 h 4891524"/>
              <a:gd name="connsiteX2" fmla="*/ 538934 w 2384244"/>
              <a:gd name="connsiteY2" fmla="*/ 8052 h 4891524"/>
              <a:gd name="connsiteX3" fmla="*/ 751024 w 2384244"/>
              <a:gd name="connsiteY3" fmla="*/ 189664 h 4891524"/>
              <a:gd name="connsiteX4" fmla="*/ 1293152 w 2384244"/>
              <a:gd name="connsiteY4" fmla="*/ 194110 h 4891524"/>
              <a:gd name="connsiteX5" fmla="*/ 1777022 w 2384244"/>
              <a:gd name="connsiteY5" fmla="*/ 173797 h 4891524"/>
              <a:gd name="connsiteX6" fmla="*/ 1875447 w 2384244"/>
              <a:gd name="connsiteY6" fmla="*/ 10594 h 4891524"/>
              <a:gd name="connsiteX7" fmla="*/ 2152157 w 2384244"/>
              <a:gd name="connsiteY7" fmla="*/ 4245 h 4891524"/>
              <a:gd name="connsiteX8" fmla="*/ 2384244 w 2384244"/>
              <a:gd name="connsiteY8" fmla="*/ 256648 h 4891524"/>
              <a:gd name="connsiteX9" fmla="*/ 2379641 w 2384244"/>
              <a:gd name="connsiteY9" fmla="*/ 3346754 h 4891524"/>
              <a:gd name="connsiteX10" fmla="*/ 2384244 w 2384244"/>
              <a:gd name="connsiteY10" fmla="*/ 4891524 h 4891524"/>
              <a:gd name="connsiteX11" fmla="*/ 0 w 2384244"/>
              <a:gd name="connsiteY11" fmla="*/ 3346754 h 4891524"/>
              <a:gd name="connsiteX12" fmla="*/ 18234 w 2384244"/>
              <a:gd name="connsiteY12" fmla="*/ 256648 h 4891524"/>
              <a:gd name="connsiteX0" fmla="*/ 18234 w 2384244"/>
              <a:gd name="connsiteY0" fmla="*/ 256648 h 3733017"/>
              <a:gd name="connsiteX1" fmla="*/ 255401 w 2384244"/>
              <a:gd name="connsiteY1" fmla="*/ 9321 h 3733017"/>
              <a:gd name="connsiteX2" fmla="*/ 538934 w 2384244"/>
              <a:gd name="connsiteY2" fmla="*/ 8052 h 3733017"/>
              <a:gd name="connsiteX3" fmla="*/ 751024 w 2384244"/>
              <a:gd name="connsiteY3" fmla="*/ 189664 h 3733017"/>
              <a:gd name="connsiteX4" fmla="*/ 1293152 w 2384244"/>
              <a:gd name="connsiteY4" fmla="*/ 194110 h 3733017"/>
              <a:gd name="connsiteX5" fmla="*/ 1777022 w 2384244"/>
              <a:gd name="connsiteY5" fmla="*/ 173797 h 3733017"/>
              <a:gd name="connsiteX6" fmla="*/ 1875447 w 2384244"/>
              <a:gd name="connsiteY6" fmla="*/ 10594 h 3733017"/>
              <a:gd name="connsiteX7" fmla="*/ 2152157 w 2384244"/>
              <a:gd name="connsiteY7" fmla="*/ 4245 h 3733017"/>
              <a:gd name="connsiteX8" fmla="*/ 2384244 w 2384244"/>
              <a:gd name="connsiteY8" fmla="*/ 256648 h 3733017"/>
              <a:gd name="connsiteX9" fmla="*/ 2379641 w 2384244"/>
              <a:gd name="connsiteY9" fmla="*/ 3346754 h 3733017"/>
              <a:gd name="connsiteX10" fmla="*/ 0 w 2384244"/>
              <a:gd name="connsiteY10" fmla="*/ 3346754 h 3733017"/>
              <a:gd name="connsiteX11" fmla="*/ 18234 w 2384244"/>
              <a:gd name="connsiteY11" fmla="*/ 256648 h 3733017"/>
              <a:gd name="connsiteX0" fmla="*/ 18234 w 2384244"/>
              <a:gd name="connsiteY0" fmla="*/ 256648 h 3576698"/>
              <a:gd name="connsiteX1" fmla="*/ 255401 w 2384244"/>
              <a:gd name="connsiteY1" fmla="*/ 9321 h 3576698"/>
              <a:gd name="connsiteX2" fmla="*/ 538934 w 2384244"/>
              <a:gd name="connsiteY2" fmla="*/ 8052 h 3576698"/>
              <a:gd name="connsiteX3" fmla="*/ 751024 w 2384244"/>
              <a:gd name="connsiteY3" fmla="*/ 189664 h 3576698"/>
              <a:gd name="connsiteX4" fmla="*/ 1293152 w 2384244"/>
              <a:gd name="connsiteY4" fmla="*/ 194110 h 3576698"/>
              <a:gd name="connsiteX5" fmla="*/ 1777022 w 2384244"/>
              <a:gd name="connsiteY5" fmla="*/ 173797 h 3576698"/>
              <a:gd name="connsiteX6" fmla="*/ 1875447 w 2384244"/>
              <a:gd name="connsiteY6" fmla="*/ 10594 h 3576698"/>
              <a:gd name="connsiteX7" fmla="*/ 2152157 w 2384244"/>
              <a:gd name="connsiteY7" fmla="*/ 4245 h 3576698"/>
              <a:gd name="connsiteX8" fmla="*/ 2384244 w 2384244"/>
              <a:gd name="connsiteY8" fmla="*/ 256648 h 3576698"/>
              <a:gd name="connsiteX9" fmla="*/ 2379641 w 2384244"/>
              <a:gd name="connsiteY9" fmla="*/ 3346754 h 3576698"/>
              <a:gd name="connsiteX10" fmla="*/ 0 w 2384244"/>
              <a:gd name="connsiteY10" fmla="*/ 3346754 h 3576698"/>
              <a:gd name="connsiteX11" fmla="*/ 18234 w 2384244"/>
              <a:gd name="connsiteY11" fmla="*/ 256648 h 3576698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66131"/>
              <a:gd name="connsiteX1" fmla="*/ 255401 w 2384244"/>
              <a:gd name="connsiteY1" fmla="*/ 9321 h 3366131"/>
              <a:gd name="connsiteX2" fmla="*/ 538934 w 2384244"/>
              <a:gd name="connsiteY2" fmla="*/ 8052 h 3366131"/>
              <a:gd name="connsiteX3" fmla="*/ 751024 w 2384244"/>
              <a:gd name="connsiteY3" fmla="*/ 189664 h 3366131"/>
              <a:gd name="connsiteX4" fmla="*/ 1293152 w 2384244"/>
              <a:gd name="connsiteY4" fmla="*/ 194110 h 3366131"/>
              <a:gd name="connsiteX5" fmla="*/ 1777022 w 2384244"/>
              <a:gd name="connsiteY5" fmla="*/ 173797 h 3366131"/>
              <a:gd name="connsiteX6" fmla="*/ 1875447 w 2384244"/>
              <a:gd name="connsiteY6" fmla="*/ 10594 h 3366131"/>
              <a:gd name="connsiteX7" fmla="*/ 2152157 w 2384244"/>
              <a:gd name="connsiteY7" fmla="*/ 4245 h 3366131"/>
              <a:gd name="connsiteX8" fmla="*/ 2384244 w 2384244"/>
              <a:gd name="connsiteY8" fmla="*/ 256648 h 3366131"/>
              <a:gd name="connsiteX9" fmla="*/ 2379641 w 2384244"/>
              <a:gd name="connsiteY9" fmla="*/ 3346754 h 3366131"/>
              <a:gd name="connsiteX10" fmla="*/ 0 w 2384244"/>
              <a:gd name="connsiteY10" fmla="*/ 3346754 h 3366131"/>
              <a:gd name="connsiteX11" fmla="*/ 18234 w 2384244"/>
              <a:gd name="connsiteY11" fmla="*/ 256648 h 3366131"/>
              <a:gd name="connsiteX0" fmla="*/ 18234 w 2384244"/>
              <a:gd name="connsiteY0" fmla="*/ 256648 h 3349443"/>
              <a:gd name="connsiteX1" fmla="*/ 255401 w 2384244"/>
              <a:gd name="connsiteY1" fmla="*/ 9321 h 3349443"/>
              <a:gd name="connsiteX2" fmla="*/ 538934 w 2384244"/>
              <a:gd name="connsiteY2" fmla="*/ 8052 h 3349443"/>
              <a:gd name="connsiteX3" fmla="*/ 751024 w 2384244"/>
              <a:gd name="connsiteY3" fmla="*/ 189664 h 3349443"/>
              <a:gd name="connsiteX4" fmla="*/ 1293152 w 2384244"/>
              <a:gd name="connsiteY4" fmla="*/ 194110 h 3349443"/>
              <a:gd name="connsiteX5" fmla="*/ 1777022 w 2384244"/>
              <a:gd name="connsiteY5" fmla="*/ 173797 h 3349443"/>
              <a:gd name="connsiteX6" fmla="*/ 1875447 w 2384244"/>
              <a:gd name="connsiteY6" fmla="*/ 10594 h 3349443"/>
              <a:gd name="connsiteX7" fmla="*/ 2152157 w 2384244"/>
              <a:gd name="connsiteY7" fmla="*/ 4245 h 3349443"/>
              <a:gd name="connsiteX8" fmla="*/ 2384244 w 2384244"/>
              <a:gd name="connsiteY8" fmla="*/ 256648 h 3349443"/>
              <a:gd name="connsiteX9" fmla="*/ 2379641 w 2384244"/>
              <a:gd name="connsiteY9" fmla="*/ 3346754 h 3349443"/>
              <a:gd name="connsiteX10" fmla="*/ 0 w 2384244"/>
              <a:gd name="connsiteY10" fmla="*/ 3346754 h 3349443"/>
              <a:gd name="connsiteX11" fmla="*/ 18234 w 2384244"/>
              <a:gd name="connsiteY11" fmla="*/ 256648 h 334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4244" h="3349443">
                <a:moveTo>
                  <a:pt x="18234" y="256648"/>
                </a:moveTo>
                <a:cubicBezTo>
                  <a:pt x="18234" y="121456"/>
                  <a:pt x="120209" y="14401"/>
                  <a:pt x="255401" y="9321"/>
                </a:cubicBezTo>
                <a:cubicBezTo>
                  <a:pt x="351286" y="-1632"/>
                  <a:pt x="462257" y="-4013"/>
                  <a:pt x="538934" y="8052"/>
                </a:cubicBezTo>
                <a:cubicBezTo>
                  <a:pt x="588941" y="42977"/>
                  <a:pt x="504802" y="204269"/>
                  <a:pt x="751024" y="189664"/>
                </a:cubicBezTo>
                <a:cubicBezTo>
                  <a:pt x="908159" y="194321"/>
                  <a:pt x="1122152" y="196755"/>
                  <a:pt x="1293152" y="194110"/>
                </a:cubicBezTo>
                <a:cubicBezTo>
                  <a:pt x="1464152" y="191466"/>
                  <a:pt x="1679973" y="204383"/>
                  <a:pt x="1777022" y="173797"/>
                </a:cubicBezTo>
                <a:cubicBezTo>
                  <a:pt x="1874071" y="143211"/>
                  <a:pt x="1815359" y="37475"/>
                  <a:pt x="1875447" y="10594"/>
                </a:cubicBezTo>
                <a:cubicBezTo>
                  <a:pt x="1915215" y="-1049"/>
                  <a:pt x="2027141" y="688"/>
                  <a:pt x="2152157" y="4245"/>
                </a:cubicBezTo>
                <a:cubicBezTo>
                  <a:pt x="2277173" y="7802"/>
                  <a:pt x="2373683" y="57529"/>
                  <a:pt x="2384244" y="256648"/>
                </a:cubicBezTo>
                <a:cubicBezTo>
                  <a:pt x="2382710" y="1286683"/>
                  <a:pt x="2381175" y="2316719"/>
                  <a:pt x="2379641" y="3346754"/>
                </a:cubicBezTo>
                <a:cubicBezTo>
                  <a:pt x="2383433" y="3351451"/>
                  <a:pt x="1520" y="3349029"/>
                  <a:pt x="0" y="3346754"/>
                </a:cubicBezTo>
                <a:lnTo>
                  <a:pt x="18234" y="256648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612000" bIns="90000" anchor="t">
            <a:normAutofit/>
          </a:bodyPr>
          <a:lstStyle>
            <a:lvl1pPr marL="0" indent="0" algn="l">
              <a:buNone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35460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BDEBE99-BA7C-4A77-B9B3-C3E2B94B23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0962" y="1463041"/>
            <a:ext cx="2220277" cy="3930014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82418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8183" y="2235200"/>
            <a:ext cx="5503817" cy="4622800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0004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3040" y="1745672"/>
            <a:ext cx="5661660" cy="3567545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07032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XP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1" y="1380445"/>
            <a:ext cx="6540499" cy="3681412"/>
          </a:xfrm>
          <a:prstGeom prst="rect">
            <a:avLst/>
          </a:prstGeom>
          <a:solidFill>
            <a:schemeClr val="tx1"/>
          </a:solidFill>
        </p:spPr>
        <p:txBody>
          <a:bodyPr lIns="396000" tIns="1476000" rIns="72000" b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6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54112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6F9079A-40FC-45CA-B075-1C157417C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57987" y="2600960"/>
            <a:ext cx="1327149" cy="1651804"/>
          </a:xfrm>
          <a:prstGeom prst="rect">
            <a:avLst/>
          </a:prstGeom>
          <a:solidFill>
            <a:schemeClr val="tx1"/>
          </a:solidFill>
        </p:spPr>
        <p:txBody>
          <a:bodyPr lIns="108000" tIns="108000" r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2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62297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3C18045-4E97-4F51-A09F-D85E0CDDEC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6874" y="2217581"/>
            <a:ext cx="1938270" cy="2422838"/>
          </a:xfrm>
          <a:prstGeom prst="rect">
            <a:avLst/>
          </a:prstGeom>
          <a:solidFill>
            <a:schemeClr val="tx1"/>
          </a:solidFill>
        </p:spPr>
        <p:txBody>
          <a:bodyPr lIns="180000" tIns="104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86833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rola Moto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60C29C-669A-4435-98F7-08E7CA3CB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712" y="2143919"/>
            <a:ext cx="2568575" cy="2568575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2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to 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3121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BA04EA87-5121-4DFC-BCCF-E229FBB461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119" y="1105236"/>
            <a:ext cx="3903672" cy="464753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668573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60320" y="1024891"/>
            <a:ext cx="2335530" cy="4802886"/>
          </a:xfrm>
          <a:prstGeom prst="roundRect">
            <a:avLst>
              <a:gd name="adj" fmla="val 9054"/>
            </a:avLst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17644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11B93FC0-473A-4AAF-9633-2ACB63BDC7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8400" y="1558290"/>
            <a:ext cx="3867150" cy="5325110"/>
          </a:xfrm>
          <a:custGeom>
            <a:avLst/>
            <a:gdLst>
              <a:gd name="connsiteX0" fmla="*/ 0 w 3854450"/>
              <a:gd name="connsiteY0" fmla="*/ 348982 h 7926459"/>
              <a:gd name="connsiteX1" fmla="*/ 348982 w 3854450"/>
              <a:gd name="connsiteY1" fmla="*/ 0 h 7926459"/>
              <a:gd name="connsiteX2" fmla="*/ 3505468 w 3854450"/>
              <a:gd name="connsiteY2" fmla="*/ 0 h 7926459"/>
              <a:gd name="connsiteX3" fmla="*/ 3854450 w 3854450"/>
              <a:gd name="connsiteY3" fmla="*/ 348982 h 7926459"/>
              <a:gd name="connsiteX4" fmla="*/ 3854450 w 3854450"/>
              <a:gd name="connsiteY4" fmla="*/ 7577477 h 7926459"/>
              <a:gd name="connsiteX5" fmla="*/ 3505468 w 3854450"/>
              <a:gd name="connsiteY5" fmla="*/ 7926459 h 7926459"/>
              <a:gd name="connsiteX6" fmla="*/ 348982 w 3854450"/>
              <a:gd name="connsiteY6" fmla="*/ 7926459 h 7926459"/>
              <a:gd name="connsiteX7" fmla="*/ 0 w 3854450"/>
              <a:gd name="connsiteY7" fmla="*/ 7577477 h 7926459"/>
              <a:gd name="connsiteX8" fmla="*/ 0 w 3854450"/>
              <a:gd name="connsiteY8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7150 w 3867150"/>
              <a:gd name="connsiteY4" fmla="*/ 7577477 h 7926459"/>
              <a:gd name="connsiteX5" fmla="*/ 3518168 w 3867150"/>
              <a:gd name="connsiteY5" fmla="*/ 7926459 h 7926459"/>
              <a:gd name="connsiteX6" fmla="*/ 361682 w 3867150"/>
              <a:gd name="connsiteY6" fmla="*/ 7926459 h 7926459"/>
              <a:gd name="connsiteX7" fmla="*/ 12700 w 3867150"/>
              <a:gd name="connsiteY7" fmla="*/ 7577477 h 7926459"/>
              <a:gd name="connsiteX8" fmla="*/ 0 w 3867150"/>
              <a:gd name="connsiteY8" fmla="*/ 5299710 h 7926459"/>
              <a:gd name="connsiteX9" fmla="*/ 12700 w 3867150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867150 w 3867150"/>
              <a:gd name="connsiteY5" fmla="*/ 7577477 h 7926459"/>
              <a:gd name="connsiteX6" fmla="*/ 3518168 w 3867150"/>
              <a:gd name="connsiteY6" fmla="*/ 7926459 h 7926459"/>
              <a:gd name="connsiteX7" fmla="*/ 361682 w 3867150"/>
              <a:gd name="connsiteY7" fmla="*/ 7926459 h 7926459"/>
              <a:gd name="connsiteX8" fmla="*/ 12700 w 3867150"/>
              <a:gd name="connsiteY8" fmla="*/ 7577477 h 7926459"/>
              <a:gd name="connsiteX9" fmla="*/ 0 w 3867150"/>
              <a:gd name="connsiteY9" fmla="*/ 5299710 h 7926459"/>
              <a:gd name="connsiteX10" fmla="*/ 12700 w 3867150"/>
              <a:gd name="connsiteY10" fmla="*/ 348982 h 7926459"/>
              <a:gd name="connsiteX0" fmla="*/ 12700 w 3886723"/>
              <a:gd name="connsiteY0" fmla="*/ 348982 h 7926459"/>
              <a:gd name="connsiteX1" fmla="*/ 361682 w 3886723"/>
              <a:gd name="connsiteY1" fmla="*/ 0 h 7926459"/>
              <a:gd name="connsiteX2" fmla="*/ 3518168 w 3886723"/>
              <a:gd name="connsiteY2" fmla="*/ 0 h 7926459"/>
              <a:gd name="connsiteX3" fmla="*/ 3867150 w 3886723"/>
              <a:gd name="connsiteY3" fmla="*/ 348982 h 7926459"/>
              <a:gd name="connsiteX4" fmla="*/ 3860800 w 3886723"/>
              <a:gd name="connsiteY4" fmla="*/ 5325110 h 7926459"/>
              <a:gd name="connsiteX5" fmla="*/ 3518168 w 3886723"/>
              <a:gd name="connsiteY5" fmla="*/ 7926459 h 7926459"/>
              <a:gd name="connsiteX6" fmla="*/ 361682 w 3886723"/>
              <a:gd name="connsiteY6" fmla="*/ 7926459 h 7926459"/>
              <a:gd name="connsiteX7" fmla="*/ 12700 w 3886723"/>
              <a:gd name="connsiteY7" fmla="*/ 7577477 h 7926459"/>
              <a:gd name="connsiteX8" fmla="*/ 0 w 3886723"/>
              <a:gd name="connsiteY8" fmla="*/ 5299710 h 7926459"/>
              <a:gd name="connsiteX9" fmla="*/ 12700 w 3886723"/>
              <a:gd name="connsiteY9" fmla="*/ 348982 h 7926459"/>
              <a:gd name="connsiteX0" fmla="*/ 12700 w 3867150"/>
              <a:gd name="connsiteY0" fmla="*/ 348982 h 7926459"/>
              <a:gd name="connsiteX1" fmla="*/ 361682 w 3867150"/>
              <a:gd name="connsiteY1" fmla="*/ 0 h 7926459"/>
              <a:gd name="connsiteX2" fmla="*/ 3518168 w 3867150"/>
              <a:gd name="connsiteY2" fmla="*/ 0 h 7926459"/>
              <a:gd name="connsiteX3" fmla="*/ 3867150 w 3867150"/>
              <a:gd name="connsiteY3" fmla="*/ 348982 h 7926459"/>
              <a:gd name="connsiteX4" fmla="*/ 3860800 w 3867150"/>
              <a:gd name="connsiteY4" fmla="*/ 5325110 h 7926459"/>
              <a:gd name="connsiteX5" fmla="*/ 361682 w 3867150"/>
              <a:gd name="connsiteY5" fmla="*/ 7926459 h 7926459"/>
              <a:gd name="connsiteX6" fmla="*/ 12700 w 3867150"/>
              <a:gd name="connsiteY6" fmla="*/ 7577477 h 7926459"/>
              <a:gd name="connsiteX7" fmla="*/ 0 w 3867150"/>
              <a:gd name="connsiteY7" fmla="*/ 5299710 h 7926459"/>
              <a:gd name="connsiteX8" fmla="*/ 12700 w 3867150"/>
              <a:gd name="connsiteY8" fmla="*/ 348982 h 7926459"/>
              <a:gd name="connsiteX0" fmla="*/ 12700 w 3867150"/>
              <a:gd name="connsiteY0" fmla="*/ 348982 h 7577489"/>
              <a:gd name="connsiteX1" fmla="*/ 361682 w 3867150"/>
              <a:gd name="connsiteY1" fmla="*/ 0 h 7577489"/>
              <a:gd name="connsiteX2" fmla="*/ 3518168 w 3867150"/>
              <a:gd name="connsiteY2" fmla="*/ 0 h 7577489"/>
              <a:gd name="connsiteX3" fmla="*/ 3867150 w 3867150"/>
              <a:gd name="connsiteY3" fmla="*/ 348982 h 7577489"/>
              <a:gd name="connsiteX4" fmla="*/ 3860800 w 3867150"/>
              <a:gd name="connsiteY4" fmla="*/ 5325110 h 7577489"/>
              <a:gd name="connsiteX5" fmla="*/ 12700 w 3867150"/>
              <a:gd name="connsiteY5" fmla="*/ 7577477 h 7577489"/>
              <a:gd name="connsiteX6" fmla="*/ 0 w 3867150"/>
              <a:gd name="connsiteY6" fmla="*/ 5299710 h 7577489"/>
              <a:gd name="connsiteX7" fmla="*/ 12700 w 3867150"/>
              <a:gd name="connsiteY7" fmla="*/ 348982 h 7577489"/>
              <a:gd name="connsiteX0" fmla="*/ 12700 w 3867150"/>
              <a:gd name="connsiteY0" fmla="*/ 348982 h 5932961"/>
              <a:gd name="connsiteX1" fmla="*/ 361682 w 3867150"/>
              <a:gd name="connsiteY1" fmla="*/ 0 h 5932961"/>
              <a:gd name="connsiteX2" fmla="*/ 3518168 w 3867150"/>
              <a:gd name="connsiteY2" fmla="*/ 0 h 5932961"/>
              <a:gd name="connsiteX3" fmla="*/ 3867150 w 3867150"/>
              <a:gd name="connsiteY3" fmla="*/ 348982 h 5932961"/>
              <a:gd name="connsiteX4" fmla="*/ 3860800 w 3867150"/>
              <a:gd name="connsiteY4" fmla="*/ 5325110 h 5932961"/>
              <a:gd name="connsiteX5" fmla="*/ 0 w 3867150"/>
              <a:gd name="connsiteY5" fmla="*/ 5299710 h 5932961"/>
              <a:gd name="connsiteX6" fmla="*/ 12700 w 3867150"/>
              <a:gd name="connsiteY6" fmla="*/ 348982 h 5932961"/>
              <a:gd name="connsiteX0" fmla="*/ 12700 w 3867150"/>
              <a:gd name="connsiteY0" fmla="*/ 348982 h 5697434"/>
              <a:gd name="connsiteX1" fmla="*/ 361682 w 3867150"/>
              <a:gd name="connsiteY1" fmla="*/ 0 h 5697434"/>
              <a:gd name="connsiteX2" fmla="*/ 3518168 w 3867150"/>
              <a:gd name="connsiteY2" fmla="*/ 0 h 5697434"/>
              <a:gd name="connsiteX3" fmla="*/ 3867150 w 3867150"/>
              <a:gd name="connsiteY3" fmla="*/ 348982 h 5697434"/>
              <a:gd name="connsiteX4" fmla="*/ 3860800 w 3867150"/>
              <a:gd name="connsiteY4" fmla="*/ 5325110 h 5697434"/>
              <a:gd name="connsiteX5" fmla="*/ 0 w 3867150"/>
              <a:gd name="connsiteY5" fmla="*/ 5299710 h 5697434"/>
              <a:gd name="connsiteX6" fmla="*/ 12700 w 3867150"/>
              <a:gd name="connsiteY6" fmla="*/ 348982 h 5697434"/>
              <a:gd name="connsiteX0" fmla="*/ 12700 w 3867150"/>
              <a:gd name="connsiteY0" fmla="*/ 348982 h 5348214"/>
              <a:gd name="connsiteX1" fmla="*/ 361682 w 3867150"/>
              <a:gd name="connsiteY1" fmla="*/ 0 h 5348214"/>
              <a:gd name="connsiteX2" fmla="*/ 3518168 w 3867150"/>
              <a:gd name="connsiteY2" fmla="*/ 0 h 5348214"/>
              <a:gd name="connsiteX3" fmla="*/ 3867150 w 3867150"/>
              <a:gd name="connsiteY3" fmla="*/ 348982 h 5348214"/>
              <a:gd name="connsiteX4" fmla="*/ 3860800 w 3867150"/>
              <a:gd name="connsiteY4" fmla="*/ 5325110 h 5348214"/>
              <a:gd name="connsiteX5" fmla="*/ 0 w 3867150"/>
              <a:gd name="connsiteY5" fmla="*/ 5299710 h 5348214"/>
              <a:gd name="connsiteX6" fmla="*/ 12700 w 3867150"/>
              <a:gd name="connsiteY6" fmla="*/ 348982 h 5348214"/>
              <a:gd name="connsiteX0" fmla="*/ 12700 w 3867150"/>
              <a:gd name="connsiteY0" fmla="*/ 348982 h 5353474"/>
              <a:gd name="connsiteX1" fmla="*/ 361682 w 3867150"/>
              <a:gd name="connsiteY1" fmla="*/ 0 h 5353474"/>
              <a:gd name="connsiteX2" fmla="*/ 3518168 w 3867150"/>
              <a:gd name="connsiteY2" fmla="*/ 0 h 5353474"/>
              <a:gd name="connsiteX3" fmla="*/ 3867150 w 3867150"/>
              <a:gd name="connsiteY3" fmla="*/ 348982 h 5353474"/>
              <a:gd name="connsiteX4" fmla="*/ 3860800 w 3867150"/>
              <a:gd name="connsiteY4" fmla="*/ 5325110 h 5353474"/>
              <a:gd name="connsiteX5" fmla="*/ 0 w 3867150"/>
              <a:gd name="connsiteY5" fmla="*/ 5312410 h 5353474"/>
              <a:gd name="connsiteX6" fmla="*/ 12700 w 3867150"/>
              <a:gd name="connsiteY6" fmla="*/ 348982 h 5353474"/>
              <a:gd name="connsiteX0" fmla="*/ 12700 w 3867150"/>
              <a:gd name="connsiteY0" fmla="*/ 348982 h 5340388"/>
              <a:gd name="connsiteX1" fmla="*/ 361682 w 3867150"/>
              <a:gd name="connsiteY1" fmla="*/ 0 h 5340388"/>
              <a:gd name="connsiteX2" fmla="*/ 3518168 w 3867150"/>
              <a:gd name="connsiteY2" fmla="*/ 0 h 5340388"/>
              <a:gd name="connsiteX3" fmla="*/ 3867150 w 3867150"/>
              <a:gd name="connsiteY3" fmla="*/ 348982 h 5340388"/>
              <a:gd name="connsiteX4" fmla="*/ 3860800 w 3867150"/>
              <a:gd name="connsiteY4" fmla="*/ 5325110 h 5340388"/>
              <a:gd name="connsiteX5" fmla="*/ 0 w 3867150"/>
              <a:gd name="connsiteY5" fmla="*/ 5312410 h 5340388"/>
              <a:gd name="connsiteX6" fmla="*/ 12700 w 3867150"/>
              <a:gd name="connsiteY6" fmla="*/ 348982 h 5340388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12410 h 5325110"/>
              <a:gd name="connsiteX6" fmla="*/ 12700 w 3867150"/>
              <a:gd name="connsiteY6" fmla="*/ 348982 h 5325110"/>
              <a:gd name="connsiteX0" fmla="*/ 12700 w 3867150"/>
              <a:gd name="connsiteY0" fmla="*/ 348982 h 5325110"/>
              <a:gd name="connsiteX1" fmla="*/ 361682 w 3867150"/>
              <a:gd name="connsiteY1" fmla="*/ 0 h 5325110"/>
              <a:gd name="connsiteX2" fmla="*/ 3518168 w 3867150"/>
              <a:gd name="connsiteY2" fmla="*/ 0 h 5325110"/>
              <a:gd name="connsiteX3" fmla="*/ 3867150 w 3867150"/>
              <a:gd name="connsiteY3" fmla="*/ 348982 h 5325110"/>
              <a:gd name="connsiteX4" fmla="*/ 3860800 w 3867150"/>
              <a:gd name="connsiteY4" fmla="*/ 5325110 h 5325110"/>
              <a:gd name="connsiteX5" fmla="*/ 0 w 3867150"/>
              <a:gd name="connsiteY5" fmla="*/ 5325110 h 5325110"/>
              <a:gd name="connsiteX6" fmla="*/ 12700 w 3867150"/>
              <a:gd name="connsiteY6" fmla="*/ 348982 h 53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150" h="5325110">
                <a:moveTo>
                  <a:pt x="12700" y="348982"/>
                </a:moveTo>
                <a:cubicBezTo>
                  <a:pt x="12700" y="156245"/>
                  <a:pt x="168945" y="0"/>
                  <a:pt x="361682" y="0"/>
                </a:cubicBezTo>
                <a:lnTo>
                  <a:pt x="3518168" y="0"/>
                </a:lnTo>
                <a:cubicBezTo>
                  <a:pt x="3710905" y="0"/>
                  <a:pt x="3867150" y="156245"/>
                  <a:pt x="3867150" y="348982"/>
                </a:cubicBezTo>
                <a:cubicBezTo>
                  <a:pt x="3865033" y="2007691"/>
                  <a:pt x="3862917" y="3666401"/>
                  <a:pt x="3860800" y="5325110"/>
                </a:cubicBezTo>
                <a:cubicBezTo>
                  <a:pt x="3851275" y="5324731"/>
                  <a:pt x="6350" y="5303565"/>
                  <a:pt x="0" y="5325110"/>
                </a:cubicBezTo>
                <a:cubicBezTo>
                  <a:pt x="4233" y="3674867"/>
                  <a:pt x="8467" y="1999225"/>
                  <a:pt x="12700" y="348982"/>
                </a:cubicBezTo>
                <a:close/>
              </a:path>
            </a:pathLst>
          </a:cu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5900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CA23F7C5-F348-47D4-9C59-49AD0BB718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90681" y="1257485"/>
            <a:ext cx="3270364" cy="4346840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53683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5230" y="1558545"/>
            <a:ext cx="4685030" cy="2633471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89140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 S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D0C9DF6-807F-40E6-84C6-BA52193E1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52425" y="1114424"/>
            <a:ext cx="7591425" cy="4279107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04000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tion Mo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7071DD5-C8B5-4225-B8DE-07EA5BA539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7570" y="1966364"/>
            <a:ext cx="5148656" cy="3851506"/>
          </a:xfrm>
          <a:prstGeom prst="rect">
            <a:avLst/>
          </a:prstGeom>
          <a:solidFill>
            <a:schemeClr val="tx1"/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2FFAE08D-92CA-4E3A-9155-D1B40C69A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21155" y="4225803"/>
            <a:ext cx="853013" cy="1058154"/>
          </a:xfrm>
          <a:prstGeom prst="rect">
            <a:avLst/>
          </a:prstGeom>
          <a:solidFill>
            <a:schemeClr val="tx1"/>
          </a:solidFill>
        </p:spPr>
        <p:txBody>
          <a:bodyPr lIns="72000" tIns="324000" rIns="72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50A7111-6589-40CE-A556-684125F672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8269" y="2254257"/>
            <a:ext cx="1683544" cy="3658476"/>
          </a:xfrm>
          <a:custGeom>
            <a:avLst/>
            <a:gdLst>
              <a:gd name="connsiteX0" fmla="*/ 0 w 2366010"/>
              <a:gd name="connsiteY0" fmla="*/ 244787 h 5124450"/>
              <a:gd name="connsiteX1" fmla="*/ 244787 w 2366010"/>
              <a:gd name="connsiteY1" fmla="*/ 0 h 5124450"/>
              <a:gd name="connsiteX2" fmla="*/ 2121223 w 2366010"/>
              <a:gd name="connsiteY2" fmla="*/ 0 h 5124450"/>
              <a:gd name="connsiteX3" fmla="*/ 2366010 w 2366010"/>
              <a:gd name="connsiteY3" fmla="*/ 244787 h 5124450"/>
              <a:gd name="connsiteX4" fmla="*/ 2366010 w 2366010"/>
              <a:gd name="connsiteY4" fmla="*/ 4879663 h 5124450"/>
              <a:gd name="connsiteX5" fmla="*/ 2121223 w 2366010"/>
              <a:gd name="connsiteY5" fmla="*/ 5124450 h 5124450"/>
              <a:gd name="connsiteX6" fmla="*/ 244787 w 2366010"/>
              <a:gd name="connsiteY6" fmla="*/ 5124450 h 5124450"/>
              <a:gd name="connsiteX7" fmla="*/ 0 w 2366010"/>
              <a:gd name="connsiteY7" fmla="*/ 4879663 h 5124450"/>
              <a:gd name="connsiteX8" fmla="*/ 0 w 2366010"/>
              <a:gd name="connsiteY8" fmla="*/ 244787 h 5124450"/>
              <a:gd name="connsiteX0" fmla="*/ 0 w 2366010"/>
              <a:gd name="connsiteY0" fmla="*/ 244793 h 5124456"/>
              <a:gd name="connsiteX1" fmla="*/ 244787 w 2366010"/>
              <a:gd name="connsiteY1" fmla="*/ 6 h 5124456"/>
              <a:gd name="connsiteX2" fmla="*/ 659130 w 2366010"/>
              <a:gd name="connsiteY2" fmla="*/ 186696 h 5124456"/>
              <a:gd name="connsiteX3" fmla="*/ 2121223 w 2366010"/>
              <a:gd name="connsiteY3" fmla="*/ 6 h 5124456"/>
              <a:gd name="connsiteX4" fmla="*/ 2366010 w 2366010"/>
              <a:gd name="connsiteY4" fmla="*/ 244793 h 5124456"/>
              <a:gd name="connsiteX5" fmla="*/ 2366010 w 2366010"/>
              <a:gd name="connsiteY5" fmla="*/ 4879669 h 5124456"/>
              <a:gd name="connsiteX6" fmla="*/ 2121223 w 2366010"/>
              <a:gd name="connsiteY6" fmla="*/ 5124456 h 5124456"/>
              <a:gd name="connsiteX7" fmla="*/ 244787 w 2366010"/>
              <a:gd name="connsiteY7" fmla="*/ 5124456 h 5124456"/>
              <a:gd name="connsiteX8" fmla="*/ 0 w 2366010"/>
              <a:gd name="connsiteY8" fmla="*/ 4879669 h 5124456"/>
              <a:gd name="connsiteX9" fmla="*/ 0 w 2366010"/>
              <a:gd name="connsiteY9" fmla="*/ 244793 h 5124456"/>
              <a:gd name="connsiteX0" fmla="*/ 0 w 2366010"/>
              <a:gd name="connsiteY0" fmla="*/ 244794 h 5124457"/>
              <a:gd name="connsiteX1" fmla="*/ 244787 w 2366010"/>
              <a:gd name="connsiteY1" fmla="*/ 7 h 5124457"/>
              <a:gd name="connsiteX2" fmla="*/ 659130 w 2366010"/>
              <a:gd name="connsiteY2" fmla="*/ 186697 h 5124457"/>
              <a:gd name="connsiteX3" fmla="*/ 2121223 w 2366010"/>
              <a:gd name="connsiteY3" fmla="*/ 7 h 5124457"/>
              <a:gd name="connsiteX4" fmla="*/ 2366010 w 2366010"/>
              <a:gd name="connsiteY4" fmla="*/ 244794 h 5124457"/>
              <a:gd name="connsiteX5" fmla="*/ 2366010 w 2366010"/>
              <a:gd name="connsiteY5" fmla="*/ 4879670 h 5124457"/>
              <a:gd name="connsiteX6" fmla="*/ 2121223 w 2366010"/>
              <a:gd name="connsiteY6" fmla="*/ 5124457 h 5124457"/>
              <a:gd name="connsiteX7" fmla="*/ 244787 w 2366010"/>
              <a:gd name="connsiteY7" fmla="*/ 5124457 h 5124457"/>
              <a:gd name="connsiteX8" fmla="*/ 0 w 2366010"/>
              <a:gd name="connsiteY8" fmla="*/ 4879670 h 5124457"/>
              <a:gd name="connsiteX9" fmla="*/ 0 w 2366010"/>
              <a:gd name="connsiteY9" fmla="*/ 244794 h 5124457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6591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3683 h 5133346"/>
              <a:gd name="connsiteX1" fmla="*/ 244787 w 2366010"/>
              <a:gd name="connsiteY1" fmla="*/ 8896 h 5133346"/>
              <a:gd name="connsiteX2" fmla="*/ 502920 w 2366010"/>
              <a:gd name="connsiteY2" fmla="*/ 50807 h 5133346"/>
              <a:gd name="connsiteX3" fmla="*/ 735330 w 2366010"/>
              <a:gd name="connsiteY3" fmla="*/ 195586 h 5133346"/>
              <a:gd name="connsiteX4" fmla="*/ 2121223 w 2366010"/>
              <a:gd name="connsiteY4" fmla="*/ 8896 h 5133346"/>
              <a:gd name="connsiteX5" fmla="*/ 2366010 w 2366010"/>
              <a:gd name="connsiteY5" fmla="*/ 253683 h 5133346"/>
              <a:gd name="connsiteX6" fmla="*/ 2366010 w 2366010"/>
              <a:gd name="connsiteY6" fmla="*/ 4888559 h 5133346"/>
              <a:gd name="connsiteX7" fmla="*/ 2121223 w 2366010"/>
              <a:gd name="connsiteY7" fmla="*/ 5133346 h 5133346"/>
              <a:gd name="connsiteX8" fmla="*/ 244787 w 2366010"/>
              <a:gd name="connsiteY8" fmla="*/ 5133346 h 5133346"/>
              <a:gd name="connsiteX9" fmla="*/ 0 w 2366010"/>
              <a:gd name="connsiteY9" fmla="*/ 4888559 h 5133346"/>
              <a:gd name="connsiteX10" fmla="*/ 0 w 2366010"/>
              <a:gd name="connsiteY10" fmla="*/ 253683 h 5133346"/>
              <a:gd name="connsiteX0" fmla="*/ 0 w 2366010"/>
              <a:gd name="connsiteY0" fmla="*/ 259704 h 5139367"/>
              <a:gd name="connsiteX1" fmla="*/ 244787 w 2366010"/>
              <a:gd name="connsiteY1" fmla="*/ 14917 h 5139367"/>
              <a:gd name="connsiteX2" fmla="*/ 499110 w 2366010"/>
              <a:gd name="connsiteY2" fmla="*/ 30158 h 5139367"/>
              <a:gd name="connsiteX3" fmla="*/ 735330 w 2366010"/>
              <a:gd name="connsiteY3" fmla="*/ 201607 h 5139367"/>
              <a:gd name="connsiteX4" fmla="*/ 2121223 w 2366010"/>
              <a:gd name="connsiteY4" fmla="*/ 14917 h 5139367"/>
              <a:gd name="connsiteX5" fmla="*/ 2366010 w 2366010"/>
              <a:gd name="connsiteY5" fmla="*/ 259704 h 5139367"/>
              <a:gd name="connsiteX6" fmla="*/ 2366010 w 2366010"/>
              <a:gd name="connsiteY6" fmla="*/ 4894580 h 5139367"/>
              <a:gd name="connsiteX7" fmla="*/ 2121223 w 2366010"/>
              <a:gd name="connsiteY7" fmla="*/ 5139367 h 5139367"/>
              <a:gd name="connsiteX8" fmla="*/ 244787 w 2366010"/>
              <a:gd name="connsiteY8" fmla="*/ 5139367 h 5139367"/>
              <a:gd name="connsiteX9" fmla="*/ 0 w 2366010"/>
              <a:gd name="connsiteY9" fmla="*/ 4894580 h 5139367"/>
              <a:gd name="connsiteX10" fmla="*/ 0 w 2366010"/>
              <a:gd name="connsiteY10" fmla="*/ 259704 h 513936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5330 w 2366010"/>
              <a:gd name="connsiteY3" fmla="*/ 19723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5334 h 5134997"/>
              <a:gd name="connsiteX1" fmla="*/ 244787 w 2366010"/>
              <a:gd name="connsiteY1" fmla="*/ 10547 h 5134997"/>
              <a:gd name="connsiteX2" fmla="*/ 499110 w 2366010"/>
              <a:gd name="connsiteY2" fmla="*/ 25788 h 5134997"/>
              <a:gd name="connsiteX3" fmla="*/ 731520 w 2366010"/>
              <a:gd name="connsiteY3" fmla="*/ 193427 h 5134997"/>
              <a:gd name="connsiteX4" fmla="*/ 2121223 w 2366010"/>
              <a:gd name="connsiteY4" fmla="*/ 10547 h 5134997"/>
              <a:gd name="connsiteX5" fmla="*/ 2366010 w 2366010"/>
              <a:gd name="connsiteY5" fmla="*/ 255334 h 5134997"/>
              <a:gd name="connsiteX6" fmla="*/ 2366010 w 2366010"/>
              <a:gd name="connsiteY6" fmla="*/ 4890210 h 5134997"/>
              <a:gd name="connsiteX7" fmla="*/ 2121223 w 2366010"/>
              <a:gd name="connsiteY7" fmla="*/ 5134997 h 5134997"/>
              <a:gd name="connsiteX8" fmla="*/ 244787 w 2366010"/>
              <a:gd name="connsiteY8" fmla="*/ 5134997 h 5134997"/>
              <a:gd name="connsiteX9" fmla="*/ 0 w 2366010"/>
              <a:gd name="connsiteY9" fmla="*/ 4890210 h 5134997"/>
              <a:gd name="connsiteX10" fmla="*/ 0 w 2366010"/>
              <a:gd name="connsiteY10" fmla="*/ 255334 h 5134997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152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8273 h 5137936"/>
              <a:gd name="connsiteX1" fmla="*/ 244787 w 2366010"/>
              <a:gd name="connsiteY1" fmla="*/ 13486 h 5137936"/>
              <a:gd name="connsiteX2" fmla="*/ 510540 w 2366010"/>
              <a:gd name="connsiteY2" fmla="*/ 17297 h 5137936"/>
              <a:gd name="connsiteX3" fmla="*/ 739140 w 2366010"/>
              <a:gd name="connsiteY3" fmla="*/ 196366 h 5137936"/>
              <a:gd name="connsiteX4" fmla="*/ 2121223 w 2366010"/>
              <a:gd name="connsiteY4" fmla="*/ 13486 h 5137936"/>
              <a:gd name="connsiteX5" fmla="*/ 2366010 w 2366010"/>
              <a:gd name="connsiteY5" fmla="*/ 258273 h 5137936"/>
              <a:gd name="connsiteX6" fmla="*/ 2366010 w 2366010"/>
              <a:gd name="connsiteY6" fmla="*/ 4893149 h 5137936"/>
              <a:gd name="connsiteX7" fmla="*/ 2121223 w 2366010"/>
              <a:gd name="connsiteY7" fmla="*/ 5137936 h 5137936"/>
              <a:gd name="connsiteX8" fmla="*/ 244787 w 2366010"/>
              <a:gd name="connsiteY8" fmla="*/ 5137936 h 5137936"/>
              <a:gd name="connsiteX9" fmla="*/ 0 w 2366010"/>
              <a:gd name="connsiteY9" fmla="*/ 4893149 h 5137936"/>
              <a:gd name="connsiteX10" fmla="*/ 0 w 2366010"/>
              <a:gd name="connsiteY10" fmla="*/ 258273 h 5137936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3914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1685 h 5131348"/>
              <a:gd name="connsiteX1" fmla="*/ 244787 w 2366010"/>
              <a:gd name="connsiteY1" fmla="*/ 6898 h 5131348"/>
              <a:gd name="connsiteX2" fmla="*/ 510540 w 2366010"/>
              <a:gd name="connsiteY2" fmla="*/ 10709 h 5131348"/>
              <a:gd name="connsiteX3" fmla="*/ 727710 w 2366010"/>
              <a:gd name="connsiteY3" fmla="*/ 189778 h 5131348"/>
              <a:gd name="connsiteX4" fmla="*/ 2121223 w 2366010"/>
              <a:gd name="connsiteY4" fmla="*/ 6898 h 5131348"/>
              <a:gd name="connsiteX5" fmla="*/ 2366010 w 2366010"/>
              <a:gd name="connsiteY5" fmla="*/ 251685 h 5131348"/>
              <a:gd name="connsiteX6" fmla="*/ 2366010 w 2366010"/>
              <a:gd name="connsiteY6" fmla="*/ 4886561 h 5131348"/>
              <a:gd name="connsiteX7" fmla="*/ 2121223 w 2366010"/>
              <a:gd name="connsiteY7" fmla="*/ 5131348 h 5131348"/>
              <a:gd name="connsiteX8" fmla="*/ 244787 w 2366010"/>
              <a:gd name="connsiteY8" fmla="*/ 5131348 h 5131348"/>
              <a:gd name="connsiteX9" fmla="*/ 0 w 2366010"/>
              <a:gd name="connsiteY9" fmla="*/ 4886561 h 5131348"/>
              <a:gd name="connsiteX10" fmla="*/ 0 w 2366010"/>
              <a:gd name="connsiteY10" fmla="*/ 251685 h 5131348"/>
              <a:gd name="connsiteX0" fmla="*/ 0 w 2366010"/>
              <a:gd name="connsiteY0" fmla="*/ 255624 h 5135287"/>
              <a:gd name="connsiteX1" fmla="*/ 244787 w 2366010"/>
              <a:gd name="connsiteY1" fmla="*/ 10837 h 5135287"/>
              <a:gd name="connsiteX2" fmla="*/ 520700 w 2366010"/>
              <a:gd name="connsiteY2" fmla="*/ 7028 h 5135287"/>
              <a:gd name="connsiteX3" fmla="*/ 727710 w 2366010"/>
              <a:gd name="connsiteY3" fmla="*/ 193717 h 5135287"/>
              <a:gd name="connsiteX4" fmla="*/ 2121223 w 2366010"/>
              <a:gd name="connsiteY4" fmla="*/ 10837 h 5135287"/>
              <a:gd name="connsiteX5" fmla="*/ 2366010 w 2366010"/>
              <a:gd name="connsiteY5" fmla="*/ 255624 h 5135287"/>
              <a:gd name="connsiteX6" fmla="*/ 2366010 w 2366010"/>
              <a:gd name="connsiteY6" fmla="*/ 4890500 h 5135287"/>
              <a:gd name="connsiteX7" fmla="*/ 2121223 w 2366010"/>
              <a:gd name="connsiteY7" fmla="*/ 5135287 h 5135287"/>
              <a:gd name="connsiteX8" fmla="*/ 244787 w 2366010"/>
              <a:gd name="connsiteY8" fmla="*/ 5135287 h 5135287"/>
              <a:gd name="connsiteX9" fmla="*/ 0 w 2366010"/>
              <a:gd name="connsiteY9" fmla="*/ 4890500 h 5135287"/>
              <a:gd name="connsiteX10" fmla="*/ 0 w 2366010"/>
              <a:gd name="connsiteY10" fmla="*/ 255624 h 5135287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2121223 w 2366010"/>
              <a:gd name="connsiteY4" fmla="*/ 11860 h 5136310"/>
              <a:gd name="connsiteX5" fmla="*/ 2366010 w 2366010"/>
              <a:gd name="connsiteY5" fmla="*/ 256647 h 5136310"/>
              <a:gd name="connsiteX6" fmla="*/ 2366010 w 2366010"/>
              <a:gd name="connsiteY6" fmla="*/ 4891523 h 5136310"/>
              <a:gd name="connsiteX7" fmla="*/ 2121223 w 2366010"/>
              <a:gd name="connsiteY7" fmla="*/ 5136310 h 5136310"/>
              <a:gd name="connsiteX8" fmla="*/ 244787 w 2366010"/>
              <a:gd name="connsiteY8" fmla="*/ 5136310 h 5136310"/>
              <a:gd name="connsiteX9" fmla="*/ 0 w 2366010"/>
              <a:gd name="connsiteY9" fmla="*/ 4891523 h 5136310"/>
              <a:gd name="connsiteX10" fmla="*/ 0 w 2366010"/>
              <a:gd name="connsiteY10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2381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2121223 w 2366010"/>
              <a:gd name="connsiteY5" fmla="*/ 11860 h 5136310"/>
              <a:gd name="connsiteX6" fmla="*/ 2366010 w 2366010"/>
              <a:gd name="connsiteY6" fmla="*/ 256647 h 5136310"/>
              <a:gd name="connsiteX7" fmla="*/ 2366010 w 2366010"/>
              <a:gd name="connsiteY7" fmla="*/ 4891523 h 5136310"/>
              <a:gd name="connsiteX8" fmla="*/ 2121223 w 2366010"/>
              <a:gd name="connsiteY8" fmla="*/ 5136310 h 5136310"/>
              <a:gd name="connsiteX9" fmla="*/ 244787 w 2366010"/>
              <a:gd name="connsiteY9" fmla="*/ 5136310 h 5136310"/>
              <a:gd name="connsiteX10" fmla="*/ 0 w 2366010"/>
              <a:gd name="connsiteY10" fmla="*/ 4891523 h 5136310"/>
              <a:gd name="connsiteX11" fmla="*/ 0 w 2366010"/>
              <a:gd name="connsiteY11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58153 w 2366010"/>
              <a:gd name="connsiteY5" fmla="*/ 1375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5773 w 2366010"/>
              <a:gd name="connsiteY5" fmla="*/ 17823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73393 w 2366010"/>
              <a:gd name="connsiteY5" fmla="*/ 21125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6647 h 5136310"/>
              <a:gd name="connsiteX1" fmla="*/ 237167 w 2366010"/>
              <a:gd name="connsiteY1" fmla="*/ 9320 h 5136310"/>
              <a:gd name="connsiteX2" fmla="*/ 520700 w 2366010"/>
              <a:gd name="connsiteY2" fmla="*/ 8051 h 5136310"/>
              <a:gd name="connsiteX3" fmla="*/ 727710 w 2366010"/>
              <a:gd name="connsiteY3" fmla="*/ 194740 h 5136310"/>
              <a:gd name="connsiteX4" fmla="*/ 1364453 w 2366010"/>
              <a:gd name="connsiteY4" fmla="*/ 196013 h 5136310"/>
              <a:gd name="connsiteX5" fmla="*/ 1760693 w 2366010"/>
              <a:gd name="connsiteY5" fmla="*/ 188393 h 5136310"/>
              <a:gd name="connsiteX6" fmla="*/ 2121223 w 2366010"/>
              <a:gd name="connsiteY6" fmla="*/ 11860 h 5136310"/>
              <a:gd name="connsiteX7" fmla="*/ 2366010 w 2366010"/>
              <a:gd name="connsiteY7" fmla="*/ 256647 h 5136310"/>
              <a:gd name="connsiteX8" fmla="*/ 2366010 w 2366010"/>
              <a:gd name="connsiteY8" fmla="*/ 4891523 h 5136310"/>
              <a:gd name="connsiteX9" fmla="*/ 2121223 w 2366010"/>
              <a:gd name="connsiteY9" fmla="*/ 5136310 h 5136310"/>
              <a:gd name="connsiteX10" fmla="*/ 244787 w 2366010"/>
              <a:gd name="connsiteY10" fmla="*/ 5136310 h 5136310"/>
              <a:gd name="connsiteX11" fmla="*/ 0 w 2366010"/>
              <a:gd name="connsiteY11" fmla="*/ 4891523 h 5136310"/>
              <a:gd name="connsiteX12" fmla="*/ 0 w 2366010"/>
              <a:gd name="connsiteY12" fmla="*/ 256647 h 5136310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58231 h 5137894"/>
              <a:gd name="connsiteX1" fmla="*/ 237167 w 2366010"/>
              <a:gd name="connsiteY1" fmla="*/ 10904 h 5137894"/>
              <a:gd name="connsiteX2" fmla="*/ 520700 w 2366010"/>
              <a:gd name="connsiteY2" fmla="*/ 9635 h 5137894"/>
              <a:gd name="connsiteX3" fmla="*/ 727710 w 2366010"/>
              <a:gd name="connsiteY3" fmla="*/ 196324 h 5137894"/>
              <a:gd name="connsiteX4" fmla="*/ 1364453 w 2366010"/>
              <a:gd name="connsiteY4" fmla="*/ 197597 h 5137894"/>
              <a:gd name="connsiteX5" fmla="*/ 1760693 w 2366010"/>
              <a:gd name="connsiteY5" fmla="*/ 189977 h 5137894"/>
              <a:gd name="connsiteX6" fmla="*/ 1877533 w 2366010"/>
              <a:gd name="connsiteY6" fmla="*/ 37577 h 5137894"/>
              <a:gd name="connsiteX7" fmla="*/ 2121223 w 2366010"/>
              <a:gd name="connsiteY7" fmla="*/ 13444 h 5137894"/>
              <a:gd name="connsiteX8" fmla="*/ 2366010 w 2366010"/>
              <a:gd name="connsiteY8" fmla="*/ 258231 h 5137894"/>
              <a:gd name="connsiteX9" fmla="*/ 2366010 w 2366010"/>
              <a:gd name="connsiteY9" fmla="*/ 4893107 h 5137894"/>
              <a:gd name="connsiteX10" fmla="*/ 2121223 w 2366010"/>
              <a:gd name="connsiteY10" fmla="*/ 5137894 h 5137894"/>
              <a:gd name="connsiteX11" fmla="*/ 244787 w 2366010"/>
              <a:gd name="connsiteY11" fmla="*/ 5137894 h 5137894"/>
              <a:gd name="connsiteX12" fmla="*/ 0 w 2366010"/>
              <a:gd name="connsiteY12" fmla="*/ 4893107 h 5137894"/>
              <a:gd name="connsiteX13" fmla="*/ 0 w 2366010"/>
              <a:gd name="connsiteY13" fmla="*/ 258231 h 5137894"/>
              <a:gd name="connsiteX0" fmla="*/ 0 w 2366010"/>
              <a:gd name="connsiteY0" fmla="*/ 263996 h 5143659"/>
              <a:gd name="connsiteX1" fmla="*/ 237167 w 2366010"/>
              <a:gd name="connsiteY1" fmla="*/ 16669 h 5143659"/>
              <a:gd name="connsiteX2" fmla="*/ 520700 w 2366010"/>
              <a:gd name="connsiteY2" fmla="*/ 15400 h 5143659"/>
              <a:gd name="connsiteX3" fmla="*/ 727710 w 2366010"/>
              <a:gd name="connsiteY3" fmla="*/ 202089 h 5143659"/>
              <a:gd name="connsiteX4" fmla="*/ 1364453 w 2366010"/>
              <a:gd name="connsiteY4" fmla="*/ 203362 h 5143659"/>
              <a:gd name="connsiteX5" fmla="*/ 1760693 w 2366010"/>
              <a:gd name="connsiteY5" fmla="*/ 195742 h 5143659"/>
              <a:gd name="connsiteX6" fmla="*/ 1864833 w 2366010"/>
              <a:gd name="connsiteY6" fmla="*/ 25562 h 5143659"/>
              <a:gd name="connsiteX7" fmla="*/ 2121223 w 2366010"/>
              <a:gd name="connsiteY7" fmla="*/ 19209 h 5143659"/>
              <a:gd name="connsiteX8" fmla="*/ 2366010 w 2366010"/>
              <a:gd name="connsiteY8" fmla="*/ 263996 h 5143659"/>
              <a:gd name="connsiteX9" fmla="*/ 2366010 w 2366010"/>
              <a:gd name="connsiteY9" fmla="*/ 4898872 h 5143659"/>
              <a:gd name="connsiteX10" fmla="*/ 2121223 w 2366010"/>
              <a:gd name="connsiteY10" fmla="*/ 5143659 h 5143659"/>
              <a:gd name="connsiteX11" fmla="*/ 244787 w 2366010"/>
              <a:gd name="connsiteY11" fmla="*/ 5143659 h 5143659"/>
              <a:gd name="connsiteX12" fmla="*/ 0 w 2366010"/>
              <a:gd name="connsiteY12" fmla="*/ 4898872 h 5143659"/>
              <a:gd name="connsiteX13" fmla="*/ 0 w 2366010"/>
              <a:gd name="connsiteY13" fmla="*/ 263996 h 5143659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364453 w 2366010"/>
              <a:gd name="connsiteY4" fmla="*/ 196014 h 5136311"/>
              <a:gd name="connsiteX5" fmla="*/ 1760693 w 2366010"/>
              <a:gd name="connsiteY5" fmla="*/ 188394 h 5136311"/>
              <a:gd name="connsiteX6" fmla="*/ 1864833 w 2366010"/>
              <a:gd name="connsiteY6" fmla="*/ 18214 h 5136311"/>
              <a:gd name="connsiteX7" fmla="*/ 2121223 w 2366010"/>
              <a:gd name="connsiteY7" fmla="*/ 11861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6069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58309 h 5137972"/>
              <a:gd name="connsiteX1" fmla="*/ 237167 w 2366010"/>
              <a:gd name="connsiteY1" fmla="*/ 10982 h 5137972"/>
              <a:gd name="connsiteX2" fmla="*/ 520700 w 2366010"/>
              <a:gd name="connsiteY2" fmla="*/ 9713 h 5137972"/>
              <a:gd name="connsiteX3" fmla="*/ 727710 w 2366010"/>
              <a:gd name="connsiteY3" fmla="*/ 196402 h 5137972"/>
              <a:gd name="connsiteX4" fmla="*/ 1364453 w 2366010"/>
              <a:gd name="connsiteY4" fmla="*/ 197675 h 5137972"/>
              <a:gd name="connsiteX5" fmla="*/ 1753073 w 2366010"/>
              <a:gd name="connsiteY5" fmla="*/ 190055 h 5137972"/>
              <a:gd name="connsiteX6" fmla="*/ 1864833 w 2366010"/>
              <a:gd name="connsiteY6" fmla="*/ 19875 h 5137972"/>
              <a:gd name="connsiteX7" fmla="*/ 2121223 w 2366010"/>
              <a:gd name="connsiteY7" fmla="*/ 13522 h 5137972"/>
              <a:gd name="connsiteX8" fmla="*/ 2366010 w 2366010"/>
              <a:gd name="connsiteY8" fmla="*/ 258309 h 5137972"/>
              <a:gd name="connsiteX9" fmla="*/ 2366010 w 2366010"/>
              <a:gd name="connsiteY9" fmla="*/ 4893185 h 5137972"/>
              <a:gd name="connsiteX10" fmla="*/ 2121223 w 2366010"/>
              <a:gd name="connsiteY10" fmla="*/ 5137972 h 5137972"/>
              <a:gd name="connsiteX11" fmla="*/ 244787 w 2366010"/>
              <a:gd name="connsiteY11" fmla="*/ 5137972 h 5137972"/>
              <a:gd name="connsiteX12" fmla="*/ 0 w 2366010"/>
              <a:gd name="connsiteY12" fmla="*/ 4893185 h 5137972"/>
              <a:gd name="connsiteX13" fmla="*/ 0 w 2366010"/>
              <a:gd name="connsiteY13" fmla="*/ 258309 h 5137972"/>
              <a:gd name="connsiteX0" fmla="*/ 0 w 2366010"/>
              <a:gd name="connsiteY0" fmla="*/ 260632 h 5140295"/>
              <a:gd name="connsiteX1" fmla="*/ 237167 w 2366010"/>
              <a:gd name="connsiteY1" fmla="*/ 13305 h 5140295"/>
              <a:gd name="connsiteX2" fmla="*/ 520700 w 2366010"/>
              <a:gd name="connsiteY2" fmla="*/ 12036 h 5140295"/>
              <a:gd name="connsiteX3" fmla="*/ 727710 w 2366010"/>
              <a:gd name="connsiteY3" fmla="*/ 198725 h 5140295"/>
              <a:gd name="connsiteX4" fmla="*/ 1364453 w 2366010"/>
              <a:gd name="connsiteY4" fmla="*/ 199998 h 5140295"/>
              <a:gd name="connsiteX5" fmla="*/ 1753073 w 2366010"/>
              <a:gd name="connsiteY5" fmla="*/ 192378 h 5140295"/>
              <a:gd name="connsiteX6" fmla="*/ 1857213 w 2366010"/>
              <a:gd name="connsiteY6" fmla="*/ 14578 h 5140295"/>
              <a:gd name="connsiteX7" fmla="*/ 2121223 w 2366010"/>
              <a:gd name="connsiteY7" fmla="*/ 15845 h 5140295"/>
              <a:gd name="connsiteX8" fmla="*/ 2366010 w 2366010"/>
              <a:gd name="connsiteY8" fmla="*/ 260632 h 5140295"/>
              <a:gd name="connsiteX9" fmla="*/ 2366010 w 2366010"/>
              <a:gd name="connsiteY9" fmla="*/ 4895508 h 5140295"/>
              <a:gd name="connsiteX10" fmla="*/ 2121223 w 2366010"/>
              <a:gd name="connsiteY10" fmla="*/ 5140295 h 5140295"/>
              <a:gd name="connsiteX11" fmla="*/ 244787 w 2366010"/>
              <a:gd name="connsiteY11" fmla="*/ 5140295 h 5140295"/>
              <a:gd name="connsiteX12" fmla="*/ 0 w 2366010"/>
              <a:gd name="connsiteY12" fmla="*/ 4895508 h 5140295"/>
              <a:gd name="connsiteX13" fmla="*/ 0 w 2366010"/>
              <a:gd name="connsiteY13" fmla="*/ 260632 h 5140295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59044 h 5138707"/>
              <a:gd name="connsiteX1" fmla="*/ 237167 w 2366010"/>
              <a:gd name="connsiteY1" fmla="*/ 11717 h 5138707"/>
              <a:gd name="connsiteX2" fmla="*/ 520700 w 2366010"/>
              <a:gd name="connsiteY2" fmla="*/ 10448 h 5138707"/>
              <a:gd name="connsiteX3" fmla="*/ 727710 w 2366010"/>
              <a:gd name="connsiteY3" fmla="*/ 197137 h 5138707"/>
              <a:gd name="connsiteX4" fmla="*/ 1364453 w 2366010"/>
              <a:gd name="connsiteY4" fmla="*/ 198410 h 5138707"/>
              <a:gd name="connsiteX5" fmla="*/ 1753073 w 2366010"/>
              <a:gd name="connsiteY5" fmla="*/ 190790 h 5138707"/>
              <a:gd name="connsiteX6" fmla="*/ 1857213 w 2366010"/>
              <a:gd name="connsiteY6" fmla="*/ 12990 h 5138707"/>
              <a:gd name="connsiteX7" fmla="*/ 2121223 w 2366010"/>
              <a:gd name="connsiteY7" fmla="*/ 14257 h 5138707"/>
              <a:gd name="connsiteX8" fmla="*/ 2366010 w 2366010"/>
              <a:gd name="connsiteY8" fmla="*/ 259044 h 5138707"/>
              <a:gd name="connsiteX9" fmla="*/ 2366010 w 2366010"/>
              <a:gd name="connsiteY9" fmla="*/ 4893920 h 5138707"/>
              <a:gd name="connsiteX10" fmla="*/ 2121223 w 2366010"/>
              <a:gd name="connsiteY10" fmla="*/ 5138707 h 5138707"/>
              <a:gd name="connsiteX11" fmla="*/ 244787 w 2366010"/>
              <a:gd name="connsiteY11" fmla="*/ 5138707 h 5138707"/>
              <a:gd name="connsiteX12" fmla="*/ 0 w 2366010"/>
              <a:gd name="connsiteY12" fmla="*/ 4893920 h 5138707"/>
              <a:gd name="connsiteX13" fmla="*/ 0 w 2366010"/>
              <a:gd name="connsiteY13" fmla="*/ 259044 h 5138707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3073 w 2366010"/>
              <a:gd name="connsiteY5" fmla="*/ 193915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2169 h 5141832"/>
              <a:gd name="connsiteX1" fmla="*/ 237167 w 2366010"/>
              <a:gd name="connsiteY1" fmla="*/ 14842 h 5141832"/>
              <a:gd name="connsiteX2" fmla="*/ 520700 w 2366010"/>
              <a:gd name="connsiteY2" fmla="*/ 13573 h 5141832"/>
              <a:gd name="connsiteX3" fmla="*/ 727710 w 2366010"/>
              <a:gd name="connsiteY3" fmla="*/ 200262 h 5141832"/>
              <a:gd name="connsiteX4" fmla="*/ 1364453 w 2366010"/>
              <a:gd name="connsiteY4" fmla="*/ 201535 h 5141832"/>
              <a:gd name="connsiteX5" fmla="*/ 1755613 w 2366010"/>
              <a:gd name="connsiteY5" fmla="*/ 186299 h 5141832"/>
              <a:gd name="connsiteX6" fmla="*/ 1857213 w 2366010"/>
              <a:gd name="connsiteY6" fmla="*/ 16115 h 5141832"/>
              <a:gd name="connsiteX7" fmla="*/ 2121223 w 2366010"/>
              <a:gd name="connsiteY7" fmla="*/ 17382 h 5141832"/>
              <a:gd name="connsiteX8" fmla="*/ 2366010 w 2366010"/>
              <a:gd name="connsiteY8" fmla="*/ 262169 h 5141832"/>
              <a:gd name="connsiteX9" fmla="*/ 2366010 w 2366010"/>
              <a:gd name="connsiteY9" fmla="*/ 4897045 h 5141832"/>
              <a:gd name="connsiteX10" fmla="*/ 2121223 w 2366010"/>
              <a:gd name="connsiteY10" fmla="*/ 5141832 h 5141832"/>
              <a:gd name="connsiteX11" fmla="*/ 244787 w 2366010"/>
              <a:gd name="connsiteY11" fmla="*/ 5141832 h 5141832"/>
              <a:gd name="connsiteX12" fmla="*/ 0 w 2366010"/>
              <a:gd name="connsiteY12" fmla="*/ 4897045 h 5141832"/>
              <a:gd name="connsiteX13" fmla="*/ 0 w 2366010"/>
              <a:gd name="connsiteY13" fmla="*/ 262169 h 5141832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1383 h 5141046"/>
              <a:gd name="connsiteX1" fmla="*/ 237167 w 2366010"/>
              <a:gd name="connsiteY1" fmla="*/ 14056 h 5141046"/>
              <a:gd name="connsiteX2" fmla="*/ 520700 w 2366010"/>
              <a:gd name="connsiteY2" fmla="*/ 12787 h 5141046"/>
              <a:gd name="connsiteX3" fmla="*/ 727710 w 2366010"/>
              <a:gd name="connsiteY3" fmla="*/ 199476 h 5141046"/>
              <a:gd name="connsiteX4" fmla="*/ 1364453 w 2366010"/>
              <a:gd name="connsiteY4" fmla="*/ 200749 h 5141046"/>
              <a:gd name="connsiteX5" fmla="*/ 1755613 w 2366010"/>
              <a:gd name="connsiteY5" fmla="*/ 185513 h 5141046"/>
              <a:gd name="connsiteX6" fmla="*/ 1857213 w 2366010"/>
              <a:gd name="connsiteY6" fmla="*/ 15329 h 5141046"/>
              <a:gd name="connsiteX7" fmla="*/ 2121223 w 2366010"/>
              <a:gd name="connsiteY7" fmla="*/ 16596 h 5141046"/>
              <a:gd name="connsiteX8" fmla="*/ 2366010 w 2366010"/>
              <a:gd name="connsiteY8" fmla="*/ 261383 h 5141046"/>
              <a:gd name="connsiteX9" fmla="*/ 2366010 w 2366010"/>
              <a:gd name="connsiteY9" fmla="*/ 4896259 h 5141046"/>
              <a:gd name="connsiteX10" fmla="*/ 2121223 w 2366010"/>
              <a:gd name="connsiteY10" fmla="*/ 5141046 h 5141046"/>
              <a:gd name="connsiteX11" fmla="*/ 244787 w 2366010"/>
              <a:gd name="connsiteY11" fmla="*/ 5141046 h 5141046"/>
              <a:gd name="connsiteX12" fmla="*/ 0 w 2366010"/>
              <a:gd name="connsiteY12" fmla="*/ 4896259 h 5141046"/>
              <a:gd name="connsiteX13" fmla="*/ 0 w 2366010"/>
              <a:gd name="connsiteY13" fmla="*/ 261383 h 5141046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6517 h 5146180"/>
              <a:gd name="connsiteX1" fmla="*/ 237167 w 2366010"/>
              <a:gd name="connsiteY1" fmla="*/ 19190 h 5146180"/>
              <a:gd name="connsiteX2" fmla="*/ 520700 w 2366010"/>
              <a:gd name="connsiteY2" fmla="*/ 17921 h 5146180"/>
              <a:gd name="connsiteX3" fmla="*/ 727710 w 2366010"/>
              <a:gd name="connsiteY3" fmla="*/ 204610 h 5146180"/>
              <a:gd name="connsiteX4" fmla="*/ 1364453 w 2366010"/>
              <a:gd name="connsiteY4" fmla="*/ 205883 h 5146180"/>
              <a:gd name="connsiteX5" fmla="*/ 1755613 w 2366010"/>
              <a:gd name="connsiteY5" fmla="*/ 190647 h 5146180"/>
              <a:gd name="connsiteX6" fmla="*/ 1857213 w 2366010"/>
              <a:gd name="connsiteY6" fmla="*/ 20463 h 5146180"/>
              <a:gd name="connsiteX7" fmla="*/ 2133923 w 2366010"/>
              <a:gd name="connsiteY7" fmla="*/ 14114 h 5146180"/>
              <a:gd name="connsiteX8" fmla="*/ 2366010 w 2366010"/>
              <a:gd name="connsiteY8" fmla="*/ 266517 h 5146180"/>
              <a:gd name="connsiteX9" fmla="*/ 2366010 w 2366010"/>
              <a:gd name="connsiteY9" fmla="*/ 4901393 h 5146180"/>
              <a:gd name="connsiteX10" fmla="*/ 2121223 w 2366010"/>
              <a:gd name="connsiteY10" fmla="*/ 5146180 h 5146180"/>
              <a:gd name="connsiteX11" fmla="*/ 244787 w 2366010"/>
              <a:gd name="connsiteY11" fmla="*/ 5146180 h 5146180"/>
              <a:gd name="connsiteX12" fmla="*/ 0 w 2366010"/>
              <a:gd name="connsiteY12" fmla="*/ 4901393 h 5146180"/>
              <a:gd name="connsiteX13" fmla="*/ 0 w 2366010"/>
              <a:gd name="connsiteY13" fmla="*/ 266517 h 5146180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364453 w 2366010"/>
              <a:gd name="connsiteY4" fmla="*/ 207009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5613 w 2366010"/>
              <a:gd name="connsiteY5" fmla="*/ 191773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67643 h 5147306"/>
              <a:gd name="connsiteX1" fmla="*/ 237167 w 2366010"/>
              <a:gd name="connsiteY1" fmla="*/ 20316 h 5147306"/>
              <a:gd name="connsiteX2" fmla="*/ 520700 w 2366010"/>
              <a:gd name="connsiteY2" fmla="*/ 19047 h 5147306"/>
              <a:gd name="connsiteX3" fmla="*/ 727710 w 2366010"/>
              <a:gd name="connsiteY3" fmla="*/ 205736 h 5147306"/>
              <a:gd name="connsiteX4" fmla="*/ 1274918 w 2366010"/>
              <a:gd name="connsiteY4" fmla="*/ 205105 h 5147306"/>
              <a:gd name="connsiteX5" fmla="*/ 1753708 w 2366010"/>
              <a:gd name="connsiteY5" fmla="*/ 189869 h 5147306"/>
              <a:gd name="connsiteX6" fmla="*/ 1857213 w 2366010"/>
              <a:gd name="connsiteY6" fmla="*/ 21589 h 5147306"/>
              <a:gd name="connsiteX7" fmla="*/ 2133923 w 2366010"/>
              <a:gd name="connsiteY7" fmla="*/ 15240 h 5147306"/>
              <a:gd name="connsiteX8" fmla="*/ 2366010 w 2366010"/>
              <a:gd name="connsiteY8" fmla="*/ 267643 h 5147306"/>
              <a:gd name="connsiteX9" fmla="*/ 2366010 w 2366010"/>
              <a:gd name="connsiteY9" fmla="*/ 4902519 h 5147306"/>
              <a:gd name="connsiteX10" fmla="*/ 2121223 w 2366010"/>
              <a:gd name="connsiteY10" fmla="*/ 5147306 h 5147306"/>
              <a:gd name="connsiteX11" fmla="*/ 244787 w 2366010"/>
              <a:gd name="connsiteY11" fmla="*/ 5147306 h 5147306"/>
              <a:gd name="connsiteX12" fmla="*/ 0 w 2366010"/>
              <a:gd name="connsiteY12" fmla="*/ 4902519 h 5147306"/>
              <a:gd name="connsiteX13" fmla="*/ 0 w 2366010"/>
              <a:gd name="connsiteY13" fmla="*/ 267643 h 5147306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6648 h 5136311"/>
              <a:gd name="connsiteX1" fmla="*/ 237167 w 2366010"/>
              <a:gd name="connsiteY1" fmla="*/ 9321 h 5136311"/>
              <a:gd name="connsiteX2" fmla="*/ 520700 w 2366010"/>
              <a:gd name="connsiteY2" fmla="*/ 8052 h 5136311"/>
              <a:gd name="connsiteX3" fmla="*/ 727710 w 2366010"/>
              <a:gd name="connsiteY3" fmla="*/ 194741 h 5136311"/>
              <a:gd name="connsiteX4" fmla="*/ 1274918 w 2366010"/>
              <a:gd name="connsiteY4" fmla="*/ 194110 h 5136311"/>
              <a:gd name="connsiteX5" fmla="*/ 1753708 w 2366010"/>
              <a:gd name="connsiteY5" fmla="*/ 178874 h 5136311"/>
              <a:gd name="connsiteX6" fmla="*/ 1857213 w 2366010"/>
              <a:gd name="connsiteY6" fmla="*/ 10594 h 5136311"/>
              <a:gd name="connsiteX7" fmla="*/ 2133923 w 2366010"/>
              <a:gd name="connsiteY7" fmla="*/ 4245 h 5136311"/>
              <a:gd name="connsiteX8" fmla="*/ 2366010 w 2366010"/>
              <a:gd name="connsiteY8" fmla="*/ 256648 h 5136311"/>
              <a:gd name="connsiteX9" fmla="*/ 2366010 w 2366010"/>
              <a:gd name="connsiteY9" fmla="*/ 4891524 h 5136311"/>
              <a:gd name="connsiteX10" fmla="*/ 2121223 w 2366010"/>
              <a:gd name="connsiteY10" fmla="*/ 5136311 h 5136311"/>
              <a:gd name="connsiteX11" fmla="*/ 244787 w 2366010"/>
              <a:gd name="connsiteY11" fmla="*/ 5136311 h 5136311"/>
              <a:gd name="connsiteX12" fmla="*/ 0 w 2366010"/>
              <a:gd name="connsiteY12" fmla="*/ 4891524 h 5136311"/>
              <a:gd name="connsiteX13" fmla="*/ 0 w 2366010"/>
              <a:gd name="connsiteY13" fmla="*/ 256648 h 5136311"/>
              <a:gd name="connsiteX0" fmla="*/ 0 w 2366010"/>
              <a:gd name="connsiteY0" fmla="*/ 258251 h 5137914"/>
              <a:gd name="connsiteX1" fmla="*/ 237167 w 2366010"/>
              <a:gd name="connsiteY1" fmla="*/ 10924 h 5137914"/>
              <a:gd name="connsiteX2" fmla="*/ 518022 w 2366010"/>
              <a:gd name="connsiteY2" fmla="*/ 6979 h 5137914"/>
              <a:gd name="connsiteX3" fmla="*/ 727710 w 2366010"/>
              <a:gd name="connsiteY3" fmla="*/ 196344 h 5137914"/>
              <a:gd name="connsiteX4" fmla="*/ 1274918 w 2366010"/>
              <a:gd name="connsiteY4" fmla="*/ 195713 h 5137914"/>
              <a:gd name="connsiteX5" fmla="*/ 1753708 w 2366010"/>
              <a:gd name="connsiteY5" fmla="*/ 180477 h 5137914"/>
              <a:gd name="connsiteX6" fmla="*/ 1857213 w 2366010"/>
              <a:gd name="connsiteY6" fmla="*/ 12197 h 5137914"/>
              <a:gd name="connsiteX7" fmla="*/ 2133923 w 2366010"/>
              <a:gd name="connsiteY7" fmla="*/ 5848 h 5137914"/>
              <a:gd name="connsiteX8" fmla="*/ 2366010 w 2366010"/>
              <a:gd name="connsiteY8" fmla="*/ 258251 h 5137914"/>
              <a:gd name="connsiteX9" fmla="*/ 2366010 w 2366010"/>
              <a:gd name="connsiteY9" fmla="*/ 4893127 h 5137914"/>
              <a:gd name="connsiteX10" fmla="*/ 2121223 w 2366010"/>
              <a:gd name="connsiteY10" fmla="*/ 5137914 h 5137914"/>
              <a:gd name="connsiteX11" fmla="*/ 244787 w 2366010"/>
              <a:gd name="connsiteY11" fmla="*/ 5137914 h 5137914"/>
              <a:gd name="connsiteX12" fmla="*/ 0 w 2366010"/>
              <a:gd name="connsiteY12" fmla="*/ 4893127 h 5137914"/>
              <a:gd name="connsiteX13" fmla="*/ 0 w 2366010"/>
              <a:gd name="connsiteY13" fmla="*/ 258251 h 5137914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53708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  <a:gd name="connsiteX0" fmla="*/ 0 w 2366010"/>
              <a:gd name="connsiteY0" fmla="*/ 259323 h 5138986"/>
              <a:gd name="connsiteX1" fmla="*/ 234490 w 2366010"/>
              <a:gd name="connsiteY1" fmla="*/ 9320 h 5138986"/>
              <a:gd name="connsiteX2" fmla="*/ 518022 w 2366010"/>
              <a:gd name="connsiteY2" fmla="*/ 8051 h 5138986"/>
              <a:gd name="connsiteX3" fmla="*/ 727710 w 2366010"/>
              <a:gd name="connsiteY3" fmla="*/ 197416 h 5138986"/>
              <a:gd name="connsiteX4" fmla="*/ 1274918 w 2366010"/>
              <a:gd name="connsiteY4" fmla="*/ 196785 h 5138986"/>
              <a:gd name="connsiteX5" fmla="*/ 1748353 w 2366010"/>
              <a:gd name="connsiteY5" fmla="*/ 181549 h 5138986"/>
              <a:gd name="connsiteX6" fmla="*/ 1857213 w 2366010"/>
              <a:gd name="connsiteY6" fmla="*/ 13269 h 5138986"/>
              <a:gd name="connsiteX7" fmla="*/ 2133923 w 2366010"/>
              <a:gd name="connsiteY7" fmla="*/ 6920 h 5138986"/>
              <a:gd name="connsiteX8" fmla="*/ 2366010 w 2366010"/>
              <a:gd name="connsiteY8" fmla="*/ 259323 h 5138986"/>
              <a:gd name="connsiteX9" fmla="*/ 2366010 w 2366010"/>
              <a:gd name="connsiteY9" fmla="*/ 4894199 h 5138986"/>
              <a:gd name="connsiteX10" fmla="*/ 2121223 w 2366010"/>
              <a:gd name="connsiteY10" fmla="*/ 5138986 h 5138986"/>
              <a:gd name="connsiteX11" fmla="*/ 244787 w 2366010"/>
              <a:gd name="connsiteY11" fmla="*/ 5138986 h 5138986"/>
              <a:gd name="connsiteX12" fmla="*/ 0 w 2366010"/>
              <a:gd name="connsiteY12" fmla="*/ 4894199 h 5138986"/>
              <a:gd name="connsiteX13" fmla="*/ 0 w 2366010"/>
              <a:gd name="connsiteY13" fmla="*/ 259323 h 51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010" h="5138986">
                <a:moveTo>
                  <a:pt x="0" y="259323"/>
                </a:moveTo>
                <a:cubicBezTo>
                  <a:pt x="0" y="124131"/>
                  <a:pt x="99298" y="14400"/>
                  <a:pt x="234490" y="9320"/>
                </a:cubicBezTo>
                <a:cubicBezTo>
                  <a:pt x="330375" y="-1633"/>
                  <a:pt x="441345" y="-4014"/>
                  <a:pt x="518022" y="8051"/>
                </a:cubicBezTo>
                <a:cubicBezTo>
                  <a:pt x="568029" y="42976"/>
                  <a:pt x="608553" y="191263"/>
                  <a:pt x="727710" y="197416"/>
                </a:cubicBezTo>
                <a:cubicBezTo>
                  <a:pt x="883276" y="205449"/>
                  <a:pt x="1056621" y="196753"/>
                  <a:pt x="1274918" y="196785"/>
                </a:cubicBezTo>
                <a:cubicBezTo>
                  <a:pt x="1493215" y="196817"/>
                  <a:pt x="1691464" y="206784"/>
                  <a:pt x="1748353" y="181549"/>
                </a:cubicBezTo>
                <a:cubicBezTo>
                  <a:pt x="1805242" y="156314"/>
                  <a:pt x="1797125" y="40150"/>
                  <a:pt x="1857213" y="13269"/>
                </a:cubicBezTo>
                <a:cubicBezTo>
                  <a:pt x="1896981" y="1626"/>
                  <a:pt x="2008907" y="3363"/>
                  <a:pt x="2133923" y="6920"/>
                </a:cubicBezTo>
                <a:cubicBezTo>
                  <a:pt x="2258939" y="10477"/>
                  <a:pt x="2366010" y="124131"/>
                  <a:pt x="2366010" y="259323"/>
                </a:cubicBezTo>
                <a:lnTo>
                  <a:pt x="2366010" y="4894199"/>
                </a:lnTo>
                <a:cubicBezTo>
                  <a:pt x="2366010" y="5029391"/>
                  <a:pt x="2256415" y="5138986"/>
                  <a:pt x="2121223" y="5138986"/>
                </a:cubicBezTo>
                <a:lnTo>
                  <a:pt x="244787" y="5138986"/>
                </a:lnTo>
                <a:cubicBezTo>
                  <a:pt x="109595" y="5138986"/>
                  <a:pt x="0" y="5029391"/>
                  <a:pt x="0" y="4894199"/>
                </a:cubicBezTo>
                <a:lnTo>
                  <a:pt x="0" y="259323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52000" tIns="360000" bIns="90000" anchor="t">
            <a:normAutofit/>
          </a:bodyPr>
          <a:lstStyle>
            <a:lvl1pPr marL="0" indent="0" algn="l">
              <a:buNone/>
              <a:defRPr lang="fr-FR" sz="240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Click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add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3245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0" bIns="0">
            <a:normAutofit/>
          </a:bodyPr>
          <a:lstStyle>
            <a:lvl1pPr marL="0" indent="0">
              <a:buNone/>
              <a:defRPr sz="200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to </a:t>
            </a:r>
            <a:br>
              <a:rPr lang="fr-FR" dirty="0"/>
            </a:br>
            <a:r>
              <a:rPr lang="fr-FR" dirty="0"/>
              <a:t>add a </a:t>
            </a:r>
            <a:r>
              <a:rPr lang="fr-FR" dirty="0" err="1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717511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99C151C7-0E9D-43C2-A8EA-119BEF1C9492}"/>
              </a:ext>
            </a:extLst>
          </p:cNvPr>
          <p:cNvSpPr/>
          <p:nvPr userDrawn="1"/>
        </p:nvSpPr>
        <p:spPr>
          <a:xfrm>
            <a:off x="0" y="3720962"/>
            <a:ext cx="12192000" cy="1965463"/>
          </a:xfrm>
          <a:prstGeom prst="rect">
            <a:avLst/>
          </a:prstGeom>
          <a:solidFill>
            <a:srgbClr val="0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0C311A9-D5EE-4491-885B-DF9302BF251A}"/>
              </a:ext>
            </a:extLst>
          </p:cNvPr>
          <p:cNvSpPr/>
          <p:nvPr userDrawn="1"/>
        </p:nvSpPr>
        <p:spPr>
          <a:xfrm>
            <a:off x="3375660" y="3948127"/>
            <a:ext cx="5440680" cy="4286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www.mol.pl</a:t>
            </a:r>
            <a:endParaRPr lang="fr-FR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79AB743-22E3-4CAA-BED0-6EAB007C6F88}"/>
              </a:ext>
            </a:extLst>
          </p:cNvPr>
          <p:cNvGrpSpPr/>
          <p:nvPr userDrawn="1"/>
        </p:nvGrpSpPr>
        <p:grpSpPr>
          <a:xfrm>
            <a:off x="5250180" y="4888006"/>
            <a:ext cx="1691640" cy="425104"/>
            <a:chOff x="7641302" y="5435575"/>
            <a:chExt cx="1691640" cy="42510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FAAD364-CC01-4DB6-9EDD-DFE1AB2147CA}"/>
                </a:ext>
              </a:extLst>
            </p:cNvPr>
            <p:cNvSpPr/>
            <p:nvPr/>
          </p:nvSpPr>
          <p:spPr>
            <a:xfrm>
              <a:off x="7641302" y="5435575"/>
              <a:ext cx="1691640" cy="425104"/>
            </a:xfrm>
            <a:prstGeom prst="roundRect">
              <a:avLst>
                <a:gd name="adj" fmla="val 0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252000" bIns="0" rtlCol="0" anchor="ctr"/>
            <a:lstStyle/>
            <a:p>
              <a:pPr algn="ctr"/>
              <a:r>
                <a:rPr lang="pl-PL" sz="1100" spc="100" baseline="0" dirty="0">
                  <a:solidFill>
                    <a:schemeClr val="bg1"/>
                  </a:solidFill>
                  <a:latin typeface="+mj-lt"/>
                </a:rPr>
                <a:t>WIĘCEJ</a:t>
              </a:r>
              <a:endParaRPr lang="fr-FR" sz="1100" spc="100" baseline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Graphic 30">
              <a:extLst>
                <a:ext uri="{FF2B5EF4-FFF2-40B4-BE49-F238E27FC236}">
                  <a16:creationId xmlns:a16="http://schemas.microsoft.com/office/drawing/2014/main" xmlns="" id="{DA2EB7B7-D6F7-4C8F-93B8-20234A9EE0BB}"/>
                </a:ext>
              </a:extLst>
            </p:cNvPr>
            <p:cNvSpPr/>
            <p:nvPr/>
          </p:nvSpPr>
          <p:spPr>
            <a:xfrm>
              <a:off x="8943182" y="5579170"/>
              <a:ext cx="79476" cy="137914"/>
            </a:xfrm>
            <a:custGeom>
              <a:avLst/>
              <a:gdLst>
                <a:gd name="connsiteX0" fmla="*/ 33604 w 323850"/>
                <a:gd name="connsiteY0" fmla="*/ 558660 h 561975"/>
                <a:gd name="connsiteX1" fmla="*/ 7144 w 323850"/>
                <a:gd name="connsiteY1" fmla="*/ 531257 h 561975"/>
                <a:gd name="connsiteX2" fmla="*/ 268910 w 323850"/>
                <a:gd name="connsiteY2" fmla="*/ 278511 h 561975"/>
                <a:gd name="connsiteX3" fmla="*/ 7391 w 323850"/>
                <a:gd name="connsiteY3" fmla="*/ 35033 h 561975"/>
                <a:gd name="connsiteX4" fmla="*/ 33357 w 323850"/>
                <a:gd name="connsiteY4" fmla="*/ 7144 h 561975"/>
                <a:gd name="connsiteX5" fmla="*/ 324288 w 323850"/>
                <a:gd name="connsiteY5" fmla="*/ 278016 h 561975"/>
                <a:gd name="connsiteX6" fmla="*/ 33604 w 323850"/>
                <a:gd name="connsiteY6" fmla="*/ 55866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561975">
                  <a:moveTo>
                    <a:pt x="33604" y="558660"/>
                  </a:moveTo>
                  <a:lnTo>
                    <a:pt x="7144" y="531257"/>
                  </a:lnTo>
                  <a:lnTo>
                    <a:pt x="268910" y="278511"/>
                  </a:lnTo>
                  <a:lnTo>
                    <a:pt x="7391" y="35033"/>
                  </a:lnTo>
                  <a:lnTo>
                    <a:pt x="33357" y="7144"/>
                  </a:lnTo>
                  <a:lnTo>
                    <a:pt x="324288" y="278016"/>
                  </a:lnTo>
                  <a:lnTo>
                    <a:pt x="33604" y="558660"/>
                  </a:ln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Rectangle 21">
            <a:hlinkClick r:id="rId2"/>
            <a:extLst>
              <a:ext uri="{FF2B5EF4-FFF2-40B4-BE49-F238E27FC236}">
                <a16:creationId xmlns:a16="http://schemas.microsoft.com/office/drawing/2014/main" xmlns="" id="{AB89052F-50A1-4BC9-8E02-36EC129B12F8}"/>
              </a:ext>
            </a:extLst>
          </p:cNvPr>
          <p:cNvSpPr/>
          <p:nvPr userDrawn="1"/>
        </p:nvSpPr>
        <p:spPr>
          <a:xfrm>
            <a:off x="5207000" y="3857625"/>
            <a:ext cx="1778000" cy="1504278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31505DB-7625-4E26-9C10-5236F5B30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0219" y="1641211"/>
            <a:ext cx="2931562" cy="14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3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167E6FD1-1BAF-4D06-862F-B9B72EC0F7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2263" y="800099"/>
            <a:ext cx="4752975" cy="5257801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92691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61834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0" y="3428999"/>
            <a:ext cx="9144000" cy="34289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25259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3310" y="2034858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xmlns="" id="{1DE33140-D326-4494-8DB4-ACF90E3C8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180" y="2034858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xmlns="" id="{72C13F67-F61E-47C3-A6D3-99FD3E040E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3180" y="4462667"/>
            <a:ext cx="484551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xmlns="" id="{EF5DE429-D884-40C9-B0F5-6FA660027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3310" y="4462667"/>
            <a:ext cx="4835350" cy="2086864"/>
          </a:xfrm>
          <a:prstGeom prst="rect">
            <a:avLst/>
          </a:prstGeom>
          <a:solidFill>
            <a:schemeClr val="tx1"/>
          </a:solidFill>
        </p:spPr>
        <p:txBody>
          <a:bodyPr tIns="288000" bIns="2484000">
            <a:no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53E28430-BF0E-4EB2-8CF6-514BFB60BE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331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4CC977C2-23FC-446F-AF25-B21729685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331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763291BD-1B23-4F4E-A28B-D5B20078DD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3180" y="3154934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xmlns="" id="{32E3775C-73B3-46F8-8D0B-C26A2FB24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3180" y="3541587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130B80C7-1AF7-412E-AEEA-2B26FC4163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331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45A66AAF-512E-407E-AE51-F6DF878A34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8331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B1AB9A89-FC73-4026-9488-2029870505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3180" y="5582743"/>
            <a:ext cx="4835350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xmlns="" id="{77ACB13C-2706-413C-927A-1CB63BB155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3180" y="5969396"/>
            <a:ext cx="53323" cy="39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9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512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xmlns="" id="{ADDFEC20-88DE-440E-8C22-D2A2B23793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224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xmlns="" id="{3FA24DDE-A296-4264-94A3-D62AF5BDC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3936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xmlns="" id="{944FD892-B40E-4C8A-BEFD-A9870E1F9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648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xmlns="" id="{AFF585DB-A83A-4238-915C-7030522C21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2092914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xmlns="" id="{B800CBA0-2590-40E4-B56A-5697FBD2E0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12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xmlns="" id="{137815DD-834A-450B-81D9-F1D90A0CAE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8224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xmlns="" id="{1D58274C-6E9E-4343-91B3-DACB9E20B2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36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xmlns="" id="{7ADC8F93-D983-4E6E-8384-5D7D814EEF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9648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xmlns="" id="{8B4B45E4-553B-409A-9111-A940DD06D2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53600" y="4431823"/>
            <a:ext cx="2113280" cy="2086864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648000">
            <a:normAutofit/>
          </a:bodyPr>
          <a:lstStyle>
            <a:lvl1pPr marL="0" indent="0" algn="ctr" rtl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	</a:t>
            </a:r>
          </a:p>
          <a:p>
            <a:r>
              <a:rPr lang="fr-FR" dirty="0"/>
              <a:t>Picture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16C72E8-81C8-4FB4-85BA-C194C185D5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11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xmlns="" id="{1D08509A-CA5E-4810-BB02-ED01A7E3E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512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758071FC-D284-419F-9B56-2BB8AC98B4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82238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A7FB7B32-A6F1-441F-ABF7-ED5E7620E9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2239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3BB5C338-6573-4AD1-B7C1-7F31BC5582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9355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E62FFDFA-4672-49E8-BA29-A820D4E34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39356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A11689A5-79C4-4A87-B01A-4B9F8A428E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96469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xmlns="" id="{184713B9-EF45-452D-AB5C-E790803F48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96470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xmlns="" id="{70B08813-7DA6-42D4-9260-A3656B183C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3586" y="3212990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xmlns="" id="{C11A3551-612E-49A8-9DFD-0DB2C3B6CF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587" y="3648808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xmlns="" id="{15D23A70-0BB2-4635-BFD7-77425C4431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511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xmlns="" id="{A8DE0069-A8B7-4E2A-A88D-ED057F4A15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12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xmlns="" id="{DED62EA6-CA25-42AF-932E-E226621A7D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82238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xmlns="" id="{69C73F44-1303-4699-9741-5071A86831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82239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xmlns="" id="{3FAB9CE8-C8F6-4097-9876-3D5BB131A6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9355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xmlns="" id="{2FE7EAC6-53B9-40F7-BAC8-FFAFE182DB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39356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xmlns="" id="{4AA8E213-976B-4F42-BF73-C960C4D9F6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6469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xmlns="" id="{2B1B6386-3DB5-4B9B-9D72-E30B0FE410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96470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xmlns="" id="{E3598400-E700-44A3-8903-DB65AFF124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53586" y="5551899"/>
            <a:ext cx="2113279" cy="966788"/>
          </a:xfrm>
          <a:prstGeom prst="rect">
            <a:avLst/>
          </a:prstGeom>
          <a:gradFill flip="none" rotWithShape="1">
            <a:gsLst>
              <a:gs pos="64000">
                <a:srgbClr val="1D1D1D">
                  <a:alpha val="78000"/>
                </a:srgbClr>
              </a:gs>
              <a:gs pos="6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Insert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xmlns="" id="{64D6E52E-F777-4A62-937F-D377DFED58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53587" y="5987717"/>
            <a:ext cx="45719" cy="32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45720" rIns="91440" bIns="252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kumimoji="0" lang="en-US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defRPr>
            </a:lvl1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160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C0C2059-8C38-4CB4-80C3-6F18F2A8F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80954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5" r:id="rId2"/>
    <p:sldLayoutId id="2147483726" r:id="rId3"/>
    <p:sldLayoutId id="2147483682" r:id="rId4"/>
    <p:sldLayoutId id="2147483683" r:id="rId5"/>
    <p:sldLayoutId id="2147483684" r:id="rId6"/>
    <p:sldLayoutId id="2147483685" r:id="rId7"/>
    <p:sldLayoutId id="2147483701" r:id="rId8"/>
    <p:sldLayoutId id="2147483724" r:id="rId9"/>
    <p:sldLayoutId id="2147483678" r:id="rId10"/>
    <p:sldLayoutId id="2147483656" r:id="rId11"/>
    <p:sldLayoutId id="2147483679" r:id="rId12"/>
    <p:sldLayoutId id="2147483680" r:id="rId13"/>
    <p:sldLayoutId id="2147483681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2" r:id="rId46"/>
    <p:sldLayoutId id="2147483721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0" lang="fr-FR" sz="3600" b="0" i="0" u="none" strike="noStrike" kern="1200" cap="none" spc="0" normalizeH="0" baseline="0" dirty="0" smtClean="0">
          <a:ln>
            <a:noFill/>
          </a:ln>
          <a:solidFill>
            <a:schemeClr val="accent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36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kumimoji="0" lang="fr-FR" sz="2000" b="0" i="0" u="none" strike="noStrike" kern="120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36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22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343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4E9DB7E-4553-4412-9F3A-FA5FACA09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343" y="6206406"/>
            <a:ext cx="1416786" cy="380608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F9F20C03-B09D-5A17-8432-DCCDF8724E19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Dedykowana aplikacja mobilna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TextBox 79">
            <a:extLst>
              <a:ext uri="{FF2B5EF4-FFF2-40B4-BE49-F238E27FC236}">
                <a16:creationId xmlns:a16="http://schemas.microsoft.com/office/drawing/2014/main" xmlns="" id="{C11DF2FC-A59D-246E-6E92-61CC54FFEC27}"/>
              </a:ext>
            </a:extLst>
          </p:cNvPr>
          <p:cNvSpPr txBox="1"/>
          <p:nvPr/>
        </p:nvSpPr>
        <p:spPr>
          <a:xfrm>
            <a:off x="2142543" y="3515721"/>
            <a:ext cx="1876274" cy="58477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accent1"/>
                </a:solidFill>
                <a:latin typeface="Segoe UI Semibold"/>
                <a:ea typeface="Roboto" charset="0"/>
                <a:cs typeface="Roboto" charset="0"/>
              </a:rPr>
              <a:t>Definiowalne logo aplikacji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cxnSp>
        <p:nvCxnSpPr>
          <p:cNvPr id="27" name="Straight Connector 81">
            <a:extLst>
              <a:ext uri="{FF2B5EF4-FFF2-40B4-BE49-F238E27FC236}">
                <a16:creationId xmlns:a16="http://schemas.microsoft.com/office/drawing/2014/main" xmlns="" id="{5BC74DCC-91E0-34E0-11DF-ADE97B39E24F}"/>
              </a:ext>
            </a:extLst>
          </p:cNvPr>
          <p:cNvCxnSpPr>
            <a:cxnSpLocks/>
          </p:cNvCxnSpPr>
          <p:nvPr/>
        </p:nvCxnSpPr>
        <p:spPr>
          <a:xfrm>
            <a:off x="1384811" y="3056965"/>
            <a:ext cx="0" cy="38300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6">
            <a:extLst>
              <a:ext uri="{FF2B5EF4-FFF2-40B4-BE49-F238E27FC236}">
                <a16:creationId xmlns:a16="http://schemas.microsoft.com/office/drawing/2014/main" xmlns="" id="{C46E8C42-48A4-1544-C47B-6DFADE2475FF}"/>
              </a:ext>
            </a:extLst>
          </p:cNvPr>
          <p:cNvCxnSpPr>
            <a:cxnSpLocks/>
          </p:cNvCxnSpPr>
          <p:nvPr/>
        </p:nvCxnSpPr>
        <p:spPr>
          <a:xfrm>
            <a:off x="2773598" y="4276165"/>
            <a:ext cx="0" cy="26108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9">
            <a:extLst>
              <a:ext uri="{FF2B5EF4-FFF2-40B4-BE49-F238E27FC236}">
                <a16:creationId xmlns:a16="http://schemas.microsoft.com/office/drawing/2014/main" xmlns="" id="{32D61947-CED4-6FBA-2E6C-2896FCCC5627}"/>
              </a:ext>
            </a:extLst>
          </p:cNvPr>
          <p:cNvSpPr txBox="1"/>
          <p:nvPr/>
        </p:nvSpPr>
        <p:spPr>
          <a:xfrm>
            <a:off x="614358" y="2296521"/>
            <a:ext cx="1876274" cy="58477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Definiowalna nazwa aplikacji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D128AE3-7047-6585-C351-79EAEE8CF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553" y="1357826"/>
            <a:ext cx="2943225" cy="48482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9AF63C8-E92E-B2A4-88C8-93E7A9AD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415" y="4514141"/>
            <a:ext cx="581025" cy="657225"/>
          </a:xfrm>
          <a:prstGeom prst="rect">
            <a:avLst/>
          </a:prstGeom>
        </p:spPr>
      </p:pic>
      <p:cxnSp>
        <p:nvCxnSpPr>
          <p:cNvPr id="10" name="Straight Connector 86">
            <a:extLst>
              <a:ext uri="{FF2B5EF4-FFF2-40B4-BE49-F238E27FC236}">
                <a16:creationId xmlns:a16="http://schemas.microsoft.com/office/drawing/2014/main" xmlns="" id="{AC42F43E-928D-EC61-871D-B369675E29B4}"/>
              </a:ext>
            </a:extLst>
          </p:cNvPr>
          <p:cNvCxnSpPr>
            <a:cxnSpLocks/>
          </p:cNvCxnSpPr>
          <p:nvPr/>
        </p:nvCxnSpPr>
        <p:spPr>
          <a:xfrm>
            <a:off x="4018817" y="5351929"/>
            <a:ext cx="0" cy="153509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6">
            <a:extLst>
              <a:ext uri="{FF2B5EF4-FFF2-40B4-BE49-F238E27FC236}">
                <a16:creationId xmlns:a16="http://schemas.microsoft.com/office/drawing/2014/main" xmlns="" id="{6E4CFFFC-EDD2-B244-A6EB-F63F30A89AD9}"/>
              </a:ext>
            </a:extLst>
          </p:cNvPr>
          <p:cNvCxnSpPr>
            <a:cxnSpLocks/>
          </p:cNvCxnSpPr>
          <p:nvPr/>
        </p:nvCxnSpPr>
        <p:spPr>
          <a:xfrm>
            <a:off x="5222799" y="6187572"/>
            <a:ext cx="0" cy="6994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22A048F1-0128-18BF-6303-5AED4535F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972" y="5461961"/>
            <a:ext cx="651199" cy="638175"/>
          </a:xfrm>
          <a:prstGeom prst="rect">
            <a:avLst/>
          </a:prstGeom>
        </p:spPr>
      </p:pic>
      <p:sp>
        <p:nvSpPr>
          <p:cNvPr id="30" name="TextBox 79">
            <a:extLst>
              <a:ext uri="{FF2B5EF4-FFF2-40B4-BE49-F238E27FC236}">
                <a16:creationId xmlns:a16="http://schemas.microsoft.com/office/drawing/2014/main" xmlns="" id="{936F05F8-C5B9-E32E-BE77-2593877E62C5}"/>
              </a:ext>
            </a:extLst>
          </p:cNvPr>
          <p:cNvSpPr txBox="1"/>
          <p:nvPr/>
        </p:nvSpPr>
        <p:spPr>
          <a:xfrm>
            <a:off x="5643170" y="5611771"/>
            <a:ext cx="1876274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accent1"/>
                </a:solidFill>
                <a:latin typeface="Segoe UI Semibold"/>
                <a:ea typeface="Roboto" charset="0"/>
                <a:cs typeface="Roboto" charset="0"/>
              </a:rPr>
              <a:t>Google Play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sp>
        <p:nvSpPr>
          <p:cNvPr id="31" name="TextBox 79">
            <a:extLst>
              <a:ext uri="{FF2B5EF4-FFF2-40B4-BE49-F238E27FC236}">
                <a16:creationId xmlns:a16="http://schemas.microsoft.com/office/drawing/2014/main" xmlns="" id="{3BD7BBC7-1942-2DCB-A0AD-57CD230FD4F2}"/>
              </a:ext>
            </a:extLst>
          </p:cNvPr>
          <p:cNvSpPr txBox="1"/>
          <p:nvPr/>
        </p:nvSpPr>
        <p:spPr>
          <a:xfrm>
            <a:off x="4413266" y="4673476"/>
            <a:ext cx="1876274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App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Store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0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DC6C605B-48E4-48ED-A80E-67FDFB484444}"/>
              </a:ext>
            </a:extLst>
          </p:cNvPr>
          <p:cNvGrpSpPr/>
          <p:nvPr/>
        </p:nvGrpSpPr>
        <p:grpSpPr>
          <a:xfrm>
            <a:off x="3409815" y="1588784"/>
            <a:ext cx="1920394" cy="3821652"/>
            <a:chOff x="3409815" y="1588784"/>
            <a:chExt cx="1920394" cy="3821652"/>
          </a:xfrm>
        </p:grpSpPr>
        <p:pic>
          <p:nvPicPr>
            <p:cNvPr id="21" name="Content Placeholder 5">
              <a:extLst>
                <a:ext uri="{FF2B5EF4-FFF2-40B4-BE49-F238E27FC236}">
                  <a16:creationId xmlns:a16="http://schemas.microsoft.com/office/drawing/2014/main" xmlns="" id="{40F507CD-AD9D-480F-AC87-08C70CB3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97122" y="1787461"/>
              <a:ext cx="1548000" cy="3440001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xmlns="" id="{F8801703-533F-4742-B7CA-ACC620E69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0981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4E9DB7E-4553-4412-9F3A-FA5FACA09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343" y="6206406"/>
            <a:ext cx="1416786" cy="380608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xmlns="" id="{0EB4A635-5810-4988-BC7C-4F0FCCA21D89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Informacje prosto z serwisu www biblioteki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A4F52CA4-0751-4541-B590-9E48FB007798}"/>
              </a:ext>
            </a:extLst>
          </p:cNvPr>
          <p:cNvGrpSpPr/>
          <p:nvPr/>
        </p:nvGrpSpPr>
        <p:grpSpPr>
          <a:xfrm>
            <a:off x="7627035" y="1588784"/>
            <a:ext cx="1920394" cy="3821652"/>
            <a:chOff x="7627035" y="1588784"/>
            <a:chExt cx="1920394" cy="3821652"/>
          </a:xfrm>
        </p:grpSpPr>
        <p:pic>
          <p:nvPicPr>
            <p:cNvPr id="26" name="Picture 11">
              <a:extLst>
                <a:ext uri="{FF2B5EF4-FFF2-40B4-BE49-F238E27FC236}">
                  <a16:creationId xmlns:a16="http://schemas.microsoft.com/office/drawing/2014/main" xmlns="" id="{7BEDEB73-D367-4919-B1FB-8B4C546D7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4342" y="1787460"/>
              <a:ext cx="1548000" cy="3440001"/>
            </a:xfrm>
            <a:prstGeom prst="rect">
              <a:avLst/>
            </a:prstGeom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xmlns="" id="{8348785C-A1A6-4BF7-8BE3-BF87A51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703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507AF7B0-7379-4615-BA1C-3B0ABDA4B9CD}"/>
              </a:ext>
            </a:extLst>
          </p:cNvPr>
          <p:cNvGrpSpPr/>
          <p:nvPr/>
        </p:nvGrpSpPr>
        <p:grpSpPr>
          <a:xfrm>
            <a:off x="5545313" y="1588784"/>
            <a:ext cx="1920394" cy="3821652"/>
            <a:chOff x="5545313" y="1588784"/>
            <a:chExt cx="1920394" cy="3821652"/>
          </a:xfrm>
        </p:grpSpPr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xmlns="" id="{FD8DA5B0-F31F-4876-87DB-70C690FB9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2620" y="1787461"/>
              <a:ext cx="1548000" cy="3440001"/>
            </a:xfrm>
            <a:prstGeom prst="rect">
              <a:avLst/>
            </a:prstGeom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xmlns="" id="{9CFECBC1-9E2F-4731-A291-2BE42D16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5313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48448103-8A01-4E47-BC11-C466365D3CF5}"/>
              </a:ext>
            </a:extLst>
          </p:cNvPr>
          <p:cNvGrpSpPr/>
          <p:nvPr/>
        </p:nvGrpSpPr>
        <p:grpSpPr>
          <a:xfrm>
            <a:off x="9708757" y="1592795"/>
            <a:ext cx="1920394" cy="3821652"/>
            <a:chOff x="9708757" y="1592795"/>
            <a:chExt cx="1920394" cy="3821652"/>
          </a:xfrm>
        </p:grpSpPr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xmlns="" id="{5D54966D-C3FA-4558-A273-8F24712D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93844" y="1800693"/>
              <a:ext cx="1548000" cy="3440001"/>
            </a:xfrm>
            <a:prstGeom prst="rect">
              <a:avLst/>
            </a:prstGeom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xmlns="" id="{8E4B514E-B03A-43F8-8913-7F16E990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08757" y="1592795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sp>
        <p:nvSpPr>
          <p:cNvPr id="30" name="TextBox 79">
            <a:extLst>
              <a:ext uri="{FF2B5EF4-FFF2-40B4-BE49-F238E27FC236}">
                <a16:creationId xmlns:a16="http://schemas.microsoft.com/office/drawing/2014/main" xmlns="" id="{F6101525-CF1A-494F-814C-877D1716C4F0}"/>
              </a:ext>
            </a:extLst>
          </p:cNvPr>
          <p:cNvSpPr txBox="1"/>
          <p:nvPr/>
        </p:nvSpPr>
        <p:spPr>
          <a:xfrm>
            <a:off x="1986332" y="3929004"/>
            <a:ext cx="1876274" cy="58477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accent1"/>
                </a:solidFill>
                <a:latin typeface="Segoe UI Semibold"/>
                <a:ea typeface="Roboto" charset="0"/>
                <a:cs typeface="Roboto" charset="0"/>
              </a:rPr>
              <a:t>Kalendarz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/>
                <a:ea typeface="Roboto" charset="0"/>
                <a:cs typeface="Roboto" charset="0"/>
              </a:rPr>
              <a:t>wydarzeń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  <p:cxnSp>
        <p:nvCxnSpPr>
          <p:cNvPr id="31" name="Straight Connector 81">
            <a:extLst>
              <a:ext uri="{FF2B5EF4-FFF2-40B4-BE49-F238E27FC236}">
                <a16:creationId xmlns:a16="http://schemas.microsoft.com/office/drawing/2014/main" xmlns="" id="{54291459-2B17-4A9A-919D-7C8257F32B2D}"/>
              </a:ext>
            </a:extLst>
          </p:cNvPr>
          <p:cNvCxnSpPr>
            <a:cxnSpLocks/>
          </p:cNvCxnSpPr>
          <p:nvPr/>
        </p:nvCxnSpPr>
        <p:spPr>
          <a:xfrm>
            <a:off x="1154009" y="3614958"/>
            <a:ext cx="0" cy="324304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86">
            <a:extLst>
              <a:ext uri="{FF2B5EF4-FFF2-40B4-BE49-F238E27FC236}">
                <a16:creationId xmlns:a16="http://schemas.microsoft.com/office/drawing/2014/main" xmlns="" id="{214160DC-1871-4E2B-B4FF-BB433A8E913D}"/>
              </a:ext>
            </a:extLst>
          </p:cNvPr>
          <p:cNvCxnSpPr>
            <a:cxnSpLocks/>
          </p:cNvCxnSpPr>
          <p:nvPr/>
        </p:nvCxnSpPr>
        <p:spPr>
          <a:xfrm>
            <a:off x="2542796" y="4768843"/>
            <a:ext cx="0" cy="20891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9">
            <a:extLst>
              <a:ext uri="{FF2B5EF4-FFF2-40B4-BE49-F238E27FC236}">
                <a16:creationId xmlns:a16="http://schemas.microsoft.com/office/drawing/2014/main" xmlns="" id="{35EB5EB6-9573-418E-9EF0-C763EE467324}"/>
              </a:ext>
            </a:extLst>
          </p:cNvPr>
          <p:cNvSpPr txBox="1"/>
          <p:nvPr/>
        </p:nvSpPr>
        <p:spPr>
          <a:xfrm>
            <a:off x="562849" y="3024569"/>
            <a:ext cx="1876274" cy="33855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accent1"/>
                </a:solidFill>
                <a:latin typeface="Segoe UI Semibold"/>
                <a:ea typeface="Roboto" charset="0"/>
                <a:cs typeface="Roboto" charset="0"/>
              </a:rPr>
              <a:t>Aktualności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Semibold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6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87B3000-7882-4B17-8043-79B64AAEF2C2}"/>
              </a:ext>
            </a:extLst>
          </p:cNvPr>
          <p:cNvSpPr txBox="1"/>
          <p:nvPr/>
        </p:nvSpPr>
        <p:spPr>
          <a:xfrm>
            <a:off x="523381" y="2085474"/>
            <a:ext cx="4860597" cy="2441374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Gdzie mogę zeskanować dokumenty?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Czy jest </a:t>
            </a:r>
            <a:r>
              <a:rPr lang="pl-PL" dirty="0" err="1"/>
              <a:t>WiFi</a:t>
            </a:r>
            <a:endParaRPr lang="pl-PL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Czy wjadę wózkiem dla niepełnosprawnych?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A może joga?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Inna dowolna usługa realizowana w bibliotece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326095DF-195D-4B02-84CA-2D04D6DC2758}"/>
              </a:ext>
            </a:extLst>
          </p:cNvPr>
          <p:cNvGrpSpPr/>
          <p:nvPr/>
        </p:nvGrpSpPr>
        <p:grpSpPr>
          <a:xfrm>
            <a:off x="7627035" y="1588784"/>
            <a:ext cx="1920394" cy="3821652"/>
            <a:chOff x="7627035" y="1588784"/>
            <a:chExt cx="1920394" cy="3821652"/>
          </a:xfrm>
        </p:grpSpPr>
        <p:pic>
          <p:nvPicPr>
            <p:cNvPr id="34" name="Picture 14">
              <a:extLst>
                <a:ext uri="{FF2B5EF4-FFF2-40B4-BE49-F238E27FC236}">
                  <a16:creationId xmlns:a16="http://schemas.microsoft.com/office/drawing/2014/main" xmlns="" id="{AAAFB9A9-F920-43F8-B74E-E151C0BE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3232" y="1779612"/>
              <a:ext cx="1548000" cy="3439998"/>
            </a:xfrm>
            <a:prstGeom prst="rect">
              <a:avLst/>
            </a:prstGeom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xmlns="" id="{8348785C-A1A6-4BF7-8BE3-BF87A51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703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C53B4150-7AEE-4A93-BDCB-6DD1B6FB7A1B}"/>
              </a:ext>
            </a:extLst>
          </p:cNvPr>
          <p:cNvGrpSpPr/>
          <p:nvPr/>
        </p:nvGrpSpPr>
        <p:grpSpPr>
          <a:xfrm>
            <a:off x="5545313" y="1588784"/>
            <a:ext cx="1920394" cy="3821652"/>
            <a:chOff x="5545313" y="1588784"/>
            <a:chExt cx="1920394" cy="3821652"/>
          </a:xfrm>
        </p:grpSpPr>
        <p:pic>
          <p:nvPicPr>
            <p:cNvPr id="20" name="Content Placeholder 13">
              <a:extLst>
                <a:ext uri="{FF2B5EF4-FFF2-40B4-BE49-F238E27FC236}">
                  <a16:creationId xmlns:a16="http://schemas.microsoft.com/office/drawing/2014/main" xmlns="" id="{B57E060C-EBF8-4275-9236-E7FAAAE64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1510" y="1779609"/>
              <a:ext cx="1548000" cy="3440001"/>
            </a:xfrm>
            <a:prstGeom prst="rect">
              <a:avLst/>
            </a:prstGeom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xmlns="" id="{9CFECBC1-9E2F-4731-A291-2BE42D16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5313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02A306C7-CAE3-43E9-B831-DD49C54542E8}"/>
              </a:ext>
            </a:extLst>
          </p:cNvPr>
          <p:cNvGrpSpPr/>
          <p:nvPr/>
        </p:nvGrpSpPr>
        <p:grpSpPr>
          <a:xfrm>
            <a:off x="9708757" y="1592795"/>
            <a:ext cx="1920394" cy="3821652"/>
            <a:chOff x="9708757" y="1592795"/>
            <a:chExt cx="1920394" cy="3821652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7959594-57D3-46D0-870B-423DB86BE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94954" y="1779610"/>
              <a:ext cx="1548000" cy="3440000"/>
            </a:xfrm>
            <a:prstGeom prst="rect">
              <a:avLst/>
            </a:prstGeom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xmlns="" id="{8E4B514E-B03A-43F8-8913-7F16E990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08757" y="1592795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4E9DB7E-4553-4412-9F3A-FA5FACA09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343" y="6206406"/>
            <a:ext cx="1416786" cy="38060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90FA88E6-86B2-4A40-011D-ECCA508E69D5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Wyszukiwanie filii i jej usług dodatkowych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1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49FBAF3F-5E6A-4D37-94E3-C7889E3FD062}"/>
              </a:ext>
            </a:extLst>
          </p:cNvPr>
          <p:cNvGrpSpPr/>
          <p:nvPr/>
        </p:nvGrpSpPr>
        <p:grpSpPr>
          <a:xfrm>
            <a:off x="7627035" y="1588784"/>
            <a:ext cx="1920394" cy="3821652"/>
            <a:chOff x="7627035" y="1588784"/>
            <a:chExt cx="1920394" cy="3821652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xmlns="" id="{6B0244B8-20C8-417A-BE5D-07A2D024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7340" y="1822498"/>
              <a:ext cx="1548000" cy="3440000"/>
            </a:xfrm>
            <a:prstGeom prst="rect">
              <a:avLst/>
            </a:prstGeom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xmlns="" id="{8348785C-A1A6-4BF7-8BE3-BF87A51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703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AFC9E7CF-0885-4FFB-AB27-DB17800A844A}"/>
              </a:ext>
            </a:extLst>
          </p:cNvPr>
          <p:cNvGrpSpPr/>
          <p:nvPr/>
        </p:nvGrpSpPr>
        <p:grpSpPr>
          <a:xfrm>
            <a:off x="5545313" y="1588784"/>
            <a:ext cx="1920394" cy="3821652"/>
            <a:chOff x="5545313" y="1588784"/>
            <a:chExt cx="1920394" cy="3821652"/>
          </a:xfrm>
        </p:grpSpPr>
        <p:pic>
          <p:nvPicPr>
            <p:cNvPr id="14" name="Content Placeholder 7">
              <a:extLst>
                <a:ext uri="{FF2B5EF4-FFF2-40B4-BE49-F238E27FC236}">
                  <a16:creationId xmlns:a16="http://schemas.microsoft.com/office/drawing/2014/main" xmlns="" id="{441760C5-6DE7-4CA2-9263-764A5C02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50590" y="1822500"/>
              <a:ext cx="1509840" cy="3355200"/>
            </a:xfrm>
            <a:prstGeom prst="rect">
              <a:avLst/>
            </a:prstGeom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xmlns="" id="{9CFECBC1-9E2F-4731-A291-2BE42D16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5313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87B3000-7882-4B17-8043-79B64AAEF2C2}"/>
              </a:ext>
            </a:extLst>
          </p:cNvPr>
          <p:cNvSpPr txBox="1"/>
          <p:nvPr/>
        </p:nvSpPr>
        <p:spPr>
          <a:xfrm>
            <a:off x="523382" y="1588784"/>
            <a:ext cx="4860597" cy="410336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pl-PL" dirty="0"/>
              <a:t>Zbiory serwisów on-line dostępne 24/7 bez konieczności posiadania konta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/>
              <a:t>Legimi</a:t>
            </a:r>
            <a:endParaRPr lang="pl-PL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Wolne Lektury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/>
              <a:t>iBook</a:t>
            </a:r>
            <a:endParaRPr lang="pl-PL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EBSCO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Biblioteki cyfrowe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Haiti Trust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Digital Open Access </a:t>
            </a:r>
            <a:r>
              <a:rPr lang="pl-PL" dirty="0" err="1"/>
              <a:t>Journals</a:t>
            </a:r>
            <a:endParaRPr lang="pl-PL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I wiele więcej</a:t>
            </a:r>
            <a:endParaRPr lang="pl-PL" b="1" dirty="0">
              <a:solidFill>
                <a:srgbClr val="086296"/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80756A42-C444-404E-B313-630B63FBA736}"/>
              </a:ext>
            </a:extLst>
          </p:cNvPr>
          <p:cNvGrpSpPr/>
          <p:nvPr/>
        </p:nvGrpSpPr>
        <p:grpSpPr>
          <a:xfrm>
            <a:off x="9708757" y="1592795"/>
            <a:ext cx="2216372" cy="4994219"/>
            <a:chOff x="9708757" y="1592795"/>
            <a:chExt cx="2216372" cy="4994219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xmlns="" id="{1BD1E75E-2E33-4D76-9986-4FAC8491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94954" y="1822498"/>
              <a:ext cx="1548000" cy="3439998"/>
            </a:xfrm>
            <a:prstGeom prst="rect">
              <a:avLst/>
            </a:prstGeom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xmlns="" id="{8E4B514E-B03A-43F8-8913-7F16E990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08757" y="1592795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xmlns="" id="{A4E9DB7E-4553-4412-9F3A-FA5FACA09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08343" y="6206406"/>
              <a:ext cx="1416786" cy="38060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3AADC5-F3C9-DA1C-750E-E04BB1CA1549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Źródła zewnętrzne w jednym miejscu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5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4457AEC8-01E0-4305-9828-78C1AAC64F7D}"/>
              </a:ext>
            </a:extLst>
          </p:cNvPr>
          <p:cNvGrpSpPr/>
          <p:nvPr/>
        </p:nvGrpSpPr>
        <p:grpSpPr>
          <a:xfrm>
            <a:off x="10004735" y="1588784"/>
            <a:ext cx="1920394" cy="3821652"/>
            <a:chOff x="10004735" y="1588784"/>
            <a:chExt cx="1920394" cy="3821652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xmlns="" id="{B8788140-5E8F-47C9-9C8E-A3AA3F4EA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19876" y="1788690"/>
              <a:ext cx="1490111" cy="3311358"/>
            </a:xfrm>
            <a:prstGeom prst="rect">
              <a:avLst/>
            </a:prstGeom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xmlns="" id="{8E4B514E-B03A-43F8-8913-7F16E990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0473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E48C9DCE-EF94-4B8C-801F-FE0EFE5DB9E9}"/>
              </a:ext>
            </a:extLst>
          </p:cNvPr>
          <p:cNvGrpSpPr/>
          <p:nvPr/>
        </p:nvGrpSpPr>
        <p:grpSpPr>
          <a:xfrm>
            <a:off x="8021861" y="1588784"/>
            <a:ext cx="1920394" cy="3821652"/>
            <a:chOff x="8021861" y="1588784"/>
            <a:chExt cx="1920394" cy="3821652"/>
          </a:xfrm>
        </p:grpSpPr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xmlns="" id="{E09322D1-9DA8-4A53-98FF-C501C1B90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37002" y="1788690"/>
              <a:ext cx="1490111" cy="3311358"/>
            </a:xfrm>
            <a:prstGeom prst="rect">
              <a:avLst/>
            </a:prstGeom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xmlns="" id="{8348785C-A1A6-4BF7-8BE3-BF87A51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21861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5ABBBBC0-A247-4310-95B1-8C713532CD78}"/>
              </a:ext>
            </a:extLst>
          </p:cNvPr>
          <p:cNvGrpSpPr/>
          <p:nvPr/>
        </p:nvGrpSpPr>
        <p:grpSpPr>
          <a:xfrm>
            <a:off x="6038113" y="1588784"/>
            <a:ext cx="1920394" cy="3821652"/>
            <a:chOff x="6038113" y="1588784"/>
            <a:chExt cx="1920394" cy="3821652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xmlns="" id="{28AFB0E3-B86E-4FE0-8AD1-B415D9AC6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50403" y="1805321"/>
              <a:ext cx="1490187" cy="3311525"/>
            </a:xfrm>
            <a:prstGeom prst="rect">
              <a:avLst/>
            </a:prstGeom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xmlns="" id="{9CFECBC1-9E2F-4731-A291-2BE42D16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38113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87B3000-7882-4B17-8043-79B64AAEF2C2}"/>
              </a:ext>
            </a:extLst>
          </p:cNvPr>
          <p:cNvSpPr txBox="1"/>
          <p:nvPr/>
        </p:nvSpPr>
        <p:spPr>
          <a:xfrm>
            <a:off x="523382" y="1588784"/>
            <a:ext cx="3487143" cy="410336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Tworzę konto za pomocą znanych mi serwisów i za ich pomocą się loguję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Kartę biblioteczną z kodem otrzymuję </a:t>
            </a:r>
            <a:r>
              <a:rPr lang="pl-PL" b="1" dirty="0">
                <a:solidFill>
                  <a:srgbClr val="086296"/>
                </a:solidFill>
              </a:rPr>
              <a:t>od razu w telefonie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Mogę też tradycyjnie wypełniać wszystkie dane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Dane i tak </a:t>
            </a:r>
            <a:r>
              <a:rPr lang="pl-PL" b="1" dirty="0">
                <a:solidFill>
                  <a:srgbClr val="086296"/>
                </a:solidFill>
              </a:rPr>
              <a:t>zweryfikuje</a:t>
            </a:r>
            <a:r>
              <a:rPr lang="pl-PL" dirty="0"/>
              <a:t> bibliotekarz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4E9DB7E-4553-4412-9F3A-FA5FACA09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343" y="6206406"/>
            <a:ext cx="1416786" cy="380608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64D1B71-FA0A-4B30-BFBC-C79A9B6AE1FD}"/>
              </a:ext>
            </a:extLst>
          </p:cNvPr>
          <p:cNvGrpSpPr/>
          <p:nvPr/>
        </p:nvGrpSpPr>
        <p:grpSpPr>
          <a:xfrm>
            <a:off x="4061382" y="1588784"/>
            <a:ext cx="1920394" cy="3821652"/>
            <a:chOff x="4061382" y="1588784"/>
            <a:chExt cx="1920394" cy="3821652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xmlns="" id="{10B4FDA0-74D6-4061-A41C-89B570252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79226" y="1814316"/>
              <a:ext cx="1490186" cy="3311525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xmlns="" id="{D8C1FCD4-206A-41B2-AA00-A630B6143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61382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FCC099-ACDB-C2EC-C891-DD2EF1730A1D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Logowanie za pomocą Facebook lub Google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30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AED2403A-3FE3-4660-B527-F41EC13FD198}"/>
              </a:ext>
            </a:extLst>
          </p:cNvPr>
          <p:cNvGrpSpPr/>
          <p:nvPr/>
        </p:nvGrpSpPr>
        <p:grpSpPr>
          <a:xfrm>
            <a:off x="6399948" y="1385405"/>
            <a:ext cx="1920394" cy="3821652"/>
            <a:chOff x="9708757" y="1592795"/>
            <a:chExt cx="1920394" cy="3821652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xmlns="" id="{C71286D9-84A6-4B7D-85F9-D3D8451D3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94445" y="1778479"/>
              <a:ext cx="1549018" cy="3442261"/>
            </a:xfrm>
            <a:prstGeom prst="rect">
              <a:avLst/>
            </a:prstGeom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xmlns="" id="{8E4B514E-B03A-43F8-8913-7F16E990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08757" y="1592795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BF13EE88-F839-4DD0-BF2E-4F689C40420E}"/>
              </a:ext>
            </a:extLst>
          </p:cNvPr>
          <p:cNvGrpSpPr/>
          <p:nvPr/>
        </p:nvGrpSpPr>
        <p:grpSpPr>
          <a:xfrm>
            <a:off x="3621886" y="1381394"/>
            <a:ext cx="1920394" cy="3821652"/>
            <a:chOff x="6930695" y="1588784"/>
            <a:chExt cx="1920394" cy="3821652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xmlns="" id="{8E789363-5996-430E-8DA5-0CE8B4197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6532" y="1779140"/>
              <a:ext cx="1548720" cy="3441600"/>
            </a:xfrm>
            <a:prstGeom prst="rect">
              <a:avLst/>
            </a:prstGeom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xmlns="" id="{8348785C-A1A6-4BF7-8BE3-BF87A51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3069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B73A3A-111C-6300-469D-1ABD028BA483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Płatności on-line za przetrzymane zasoby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F4CC825-C68E-09FE-D393-347B5D6CC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343" y="6206406"/>
            <a:ext cx="1416786" cy="3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75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9366D657-2DCB-4DFB-9BEF-D4F2FFC00D0A}"/>
              </a:ext>
            </a:extLst>
          </p:cNvPr>
          <p:cNvGrpSpPr/>
          <p:nvPr/>
        </p:nvGrpSpPr>
        <p:grpSpPr>
          <a:xfrm>
            <a:off x="4959250" y="1390821"/>
            <a:ext cx="1920394" cy="3821652"/>
            <a:chOff x="7627035" y="1588784"/>
            <a:chExt cx="1920394" cy="3821652"/>
          </a:xfrm>
        </p:grpSpPr>
        <p:pic>
          <p:nvPicPr>
            <p:cNvPr id="17" name="Content Placeholder 6">
              <a:extLst>
                <a:ext uri="{FF2B5EF4-FFF2-40B4-BE49-F238E27FC236}">
                  <a16:creationId xmlns:a16="http://schemas.microsoft.com/office/drawing/2014/main" xmlns="" id="{091800D6-CFF1-4D74-BA31-B0FBD497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3232" y="1779440"/>
              <a:ext cx="1548000" cy="3440001"/>
            </a:xfrm>
            <a:prstGeom prst="rect">
              <a:avLst/>
            </a:prstGeom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xmlns="" id="{8348785C-A1A6-4BF7-8BE3-BF87A51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703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25D5D14D-8CA0-4BF1-8F47-AF3E9CEA90A0}"/>
              </a:ext>
            </a:extLst>
          </p:cNvPr>
          <p:cNvGrpSpPr/>
          <p:nvPr/>
        </p:nvGrpSpPr>
        <p:grpSpPr>
          <a:xfrm>
            <a:off x="7040972" y="1394832"/>
            <a:ext cx="1920394" cy="3821652"/>
            <a:chOff x="9708757" y="1592795"/>
            <a:chExt cx="1920394" cy="3821652"/>
          </a:xfrm>
        </p:grpSpPr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xmlns="" id="{46BA549B-C73C-4EB1-ADBC-F876DA45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94954" y="1779441"/>
              <a:ext cx="1548000" cy="3440000"/>
            </a:xfrm>
            <a:prstGeom prst="rect">
              <a:avLst/>
            </a:prstGeom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xmlns="" id="{8E4B514E-B03A-43F8-8913-7F16E990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08757" y="1592795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A5C4549A-62B9-4C8A-851D-546432E438BA}"/>
              </a:ext>
            </a:extLst>
          </p:cNvPr>
          <p:cNvGrpSpPr/>
          <p:nvPr/>
        </p:nvGrpSpPr>
        <p:grpSpPr>
          <a:xfrm>
            <a:off x="2877528" y="1390821"/>
            <a:ext cx="1920394" cy="3821652"/>
            <a:chOff x="5545313" y="1588784"/>
            <a:chExt cx="1920394" cy="3821652"/>
          </a:xfrm>
        </p:grpSpPr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xmlns="" id="{658624E7-3300-4C52-B665-65C95B7EE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1510" y="1779441"/>
              <a:ext cx="1548000" cy="3440000"/>
            </a:xfrm>
            <a:prstGeom prst="rect">
              <a:avLst/>
            </a:prstGeom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xmlns="" id="{9CFECBC1-9E2F-4731-A291-2BE42D16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5313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4E9DB7E-4553-4412-9F3A-FA5FACA09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343" y="6206406"/>
            <a:ext cx="1416786" cy="380608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xmlns="" id="{0EB4A635-5810-4988-BC7C-4F0FCCA21D89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l-PL" sz="3200" b="1" dirty="0" err="1">
                <a:solidFill>
                  <a:srgbClr val="08629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Pushe</a:t>
            </a: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 powiadomieniach w aplikacji 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1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F22619D2-1ABF-4465-A5B9-4DFEF9987776}"/>
              </a:ext>
            </a:extLst>
          </p:cNvPr>
          <p:cNvGrpSpPr/>
          <p:nvPr/>
        </p:nvGrpSpPr>
        <p:grpSpPr>
          <a:xfrm>
            <a:off x="7312657" y="1404259"/>
            <a:ext cx="1920394" cy="3821652"/>
            <a:chOff x="9708757" y="1592795"/>
            <a:chExt cx="1920394" cy="3821652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xmlns="" id="{0263B3C6-DBE4-450F-AE5B-2594BE993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94954" y="1779612"/>
              <a:ext cx="1548000" cy="3439998"/>
            </a:xfrm>
            <a:prstGeom prst="rect">
              <a:avLst/>
            </a:prstGeom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xmlns="" id="{8E4B514E-B03A-43F8-8913-7F16E990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08757" y="1592795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B3A65BAD-EB19-43F6-942E-5E8B12BA2D05}"/>
              </a:ext>
            </a:extLst>
          </p:cNvPr>
          <p:cNvGrpSpPr/>
          <p:nvPr/>
        </p:nvGrpSpPr>
        <p:grpSpPr>
          <a:xfrm>
            <a:off x="5230935" y="1400248"/>
            <a:ext cx="1920394" cy="3821652"/>
            <a:chOff x="7627035" y="1588784"/>
            <a:chExt cx="1920394" cy="3821652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xmlns="" id="{B8ED3BA0-E706-4C39-9E09-F3C54E28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3232" y="1779610"/>
              <a:ext cx="1548000" cy="3440000"/>
            </a:xfrm>
            <a:prstGeom prst="rect">
              <a:avLst/>
            </a:prstGeom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xmlns="" id="{8348785C-A1A6-4BF7-8BE3-BF87A513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7035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6FB551A8-6046-4972-A554-52DBCD37309B}"/>
              </a:ext>
            </a:extLst>
          </p:cNvPr>
          <p:cNvGrpSpPr/>
          <p:nvPr/>
        </p:nvGrpSpPr>
        <p:grpSpPr>
          <a:xfrm>
            <a:off x="3149213" y="1400248"/>
            <a:ext cx="1920394" cy="3821652"/>
            <a:chOff x="5545313" y="1588784"/>
            <a:chExt cx="1920394" cy="3821652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xmlns="" id="{1AB49D96-F12B-4AAD-8015-E6042FEA1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1510" y="1779610"/>
              <a:ext cx="1548000" cy="3440000"/>
            </a:xfrm>
            <a:prstGeom prst="rect">
              <a:avLst/>
            </a:prstGeom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xmlns="" id="{9CFECBC1-9E2F-4731-A291-2BE42D16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5313" y="1588784"/>
              <a:ext cx="1920394" cy="3821652"/>
            </a:xfrm>
            <a:prstGeom prst="rect">
              <a:avLst/>
            </a:prstGeom>
            <a:effectLst>
              <a:outerShdw blurRad="508000" dist="177800" dir="5400000" algn="t" rotWithShape="0">
                <a:prstClr val="black">
                  <a:alpha val="42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283C60-D273-51E1-8C8F-17B12D6F3CD1}"/>
              </a:ext>
            </a:extLst>
          </p:cNvPr>
          <p:cNvSpPr txBox="1"/>
          <p:nvPr/>
        </p:nvSpPr>
        <p:spPr>
          <a:xfrm>
            <a:off x="523382" y="461290"/>
            <a:ext cx="1110576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pl-PL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Skanowanie kodu kreskowego z ISBN i wyszukiwanie</a:t>
            </a:r>
            <a:endParaRPr lang="fr-FR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E30B98B-30B6-2038-499D-2A5BE6DD0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343" y="6206406"/>
            <a:ext cx="1416786" cy="3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0275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iestandardowy 3">
      <a:dk1>
        <a:srgbClr val="1D1D1D"/>
      </a:dk1>
      <a:lt1>
        <a:sysClr val="window" lastClr="FFFFFF"/>
      </a:lt1>
      <a:dk2>
        <a:srgbClr val="111111"/>
      </a:dk2>
      <a:lt2>
        <a:srgbClr val="F8F8F8"/>
      </a:lt2>
      <a:accent1>
        <a:srgbClr val="086296"/>
      </a:accent1>
      <a:accent2>
        <a:srgbClr val="9C27B0"/>
      </a:accent2>
      <a:accent3>
        <a:srgbClr val="3F51B5"/>
      </a:accent3>
      <a:accent4>
        <a:srgbClr val="03A9F4"/>
      </a:accent4>
      <a:accent5>
        <a:srgbClr val="009688"/>
      </a:accent5>
      <a:accent6>
        <a:srgbClr val="8BC34A"/>
      </a:accent6>
      <a:hlink>
        <a:srgbClr val="F44336"/>
      </a:hlink>
      <a:folHlink>
        <a:srgbClr val="3F51B5"/>
      </a:folHlink>
    </a:clrScheme>
    <a:fontScheme name="Slidor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bIns="0" rtlCol="0" anchor="t">
        <a:spAutoFit/>
      </a:bodyPr>
      <a:lstStyle>
        <a:defPPr algn="l">
          <a:lnSpc>
            <a:spcPct val="15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147</Words>
  <Application>Microsoft Office PowerPoint</Application>
  <PresentationFormat>Niestandardowy</PresentationFormat>
  <Paragraphs>41</Paragraphs>
  <Slides>10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2_Office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Glide - by Slidor</dc:title>
  <dc:creator>Jerome BESTEL;Slidor</dc:creator>
  <cp:keywords>PowerPoint, Glide, Slidor</cp:keywords>
  <cp:lastModifiedBy>HP</cp:lastModifiedBy>
  <cp:revision>397</cp:revision>
  <dcterms:created xsi:type="dcterms:W3CDTF">2018-11-08T16:43:29Z</dcterms:created>
  <dcterms:modified xsi:type="dcterms:W3CDTF">2023-11-22T19:13:39Z</dcterms:modified>
</cp:coreProperties>
</file>